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81" r:id="rId4"/>
    <p:sldMasterId id="2147483683" r:id="rId5"/>
  </p:sldMasterIdLst>
  <p:notesMasterIdLst>
    <p:notesMasterId r:id="rId7"/>
  </p:notesMasterIdLst>
  <p:handoutMasterIdLst>
    <p:handoutMasterId r:id="rId35"/>
  </p:handoutMasterIdLst>
  <p:sldIdLst>
    <p:sldId id="1817" r:id="rId6"/>
    <p:sldId id="1818" r:id="rId8"/>
    <p:sldId id="1892" r:id="rId9"/>
    <p:sldId id="1888" r:id="rId10"/>
    <p:sldId id="1887" r:id="rId11"/>
    <p:sldId id="1889" r:id="rId12"/>
    <p:sldId id="1890" r:id="rId13"/>
    <p:sldId id="1891" r:id="rId14"/>
    <p:sldId id="1823" r:id="rId15"/>
    <p:sldId id="1869" r:id="rId16"/>
    <p:sldId id="1851" r:id="rId17"/>
    <p:sldId id="1852" r:id="rId18"/>
    <p:sldId id="1853" r:id="rId19"/>
    <p:sldId id="1829" r:id="rId20"/>
    <p:sldId id="1854" r:id="rId21"/>
    <p:sldId id="1855" r:id="rId22"/>
    <p:sldId id="1856" r:id="rId23"/>
    <p:sldId id="1860" r:id="rId24"/>
    <p:sldId id="1861" r:id="rId25"/>
    <p:sldId id="1862" r:id="rId26"/>
    <p:sldId id="1863" r:id="rId27"/>
    <p:sldId id="1864" r:id="rId28"/>
    <p:sldId id="1865" r:id="rId29"/>
    <p:sldId id="1866" r:id="rId30"/>
    <p:sldId id="1867" r:id="rId31"/>
    <p:sldId id="1893" r:id="rId32"/>
    <p:sldId id="1894" r:id="rId33"/>
    <p:sldId id="1845" r:id="rId34"/>
  </p:sldIdLst>
  <p:sldSz cx="12192000" cy="6858000"/>
  <p:notesSz cx="7103745" cy="10234295"/>
  <p:embeddedFontLst>
    <p:embeddedFont>
      <p:font typeface="微软雅黑" panose="020B0503020204020204" charset="-122"/>
      <p:regular r:id="rId40"/>
      <p:bold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Calibri" panose="020F0502020204030204"/>
      <p:regular r:id="rId46"/>
      <p:bold r:id="rId47"/>
      <p:italic r:id="rId48"/>
      <p:boldItalic r:id="rId49"/>
    </p:embeddedFont>
    <p:embeddedFont>
      <p:font typeface="汉仪君黑-75简" panose="00020600040101010101" charset="-122"/>
      <p:bold r:id="rId50"/>
    </p:embeddedFont>
    <p:embeddedFont>
      <p:font typeface="汉仪君黑-55W" panose="00020600040101010101" charset="-122"/>
      <p:regular r:id="rId51"/>
    </p:embeddedFont>
    <p:embeddedFont>
      <p:font typeface="黑体" panose="02010609060101010101" charset="-122"/>
      <p:regular r:id="rId52"/>
    </p:embeddedFont>
    <p:embeddedFont>
      <p:font typeface="Lantinghei SC Extralight" panose="02000000000000000000" charset="-122"/>
      <p:regular r:id="rId53"/>
    </p:embeddedFont>
    <p:embeddedFont>
      <p:font typeface="等线 Light" panose="02010600030101010101" charset="-122"/>
      <p:regular r:id="rId54"/>
    </p:embeddedFont>
    <p:embeddedFont>
      <p:font typeface="等线" panose="02010600030101010101" charset="-122"/>
      <p:regular r:id="rId55"/>
      <p:bold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foru" initials="j" lastIdx="1" clrIdx="0"/>
  <p:cmAuthor id="2" name="User" initials="U" lastIdx="1" clrIdx="1"/>
  <p:cmAuthor id="3" name="zhangqunshan" initials="z" lastIdx="0" clrIdx="2"/>
  <p:cmAuthor id="7" name="熊仪_aYju7RJj" initials="熊" lastIdx="0" clrIdx="0"/>
  <p:cmAuthor id="8" name="yifei" initials="y" lastIdx="1" clrIdx="7"/>
  <p:cmAuthor id="9" name="ADMIN" initials="A" lastIdx="1" clrIdx="8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161C"/>
    <a:srgbClr val="F3F4F7"/>
    <a:srgbClr val="C62F2F"/>
    <a:srgbClr val="3C6AEF"/>
    <a:srgbClr val="3F6EEB"/>
    <a:srgbClr val="4272E8"/>
    <a:srgbClr val="4575E5"/>
    <a:srgbClr val="4564E5"/>
    <a:srgbClr val="458EE5"/>
    <a:srgbClr val="A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 snapToGrid="0">
      <p:cViewPr>
        <p:scale>
          <a:sx n="125" d="100"/>
          <a:sy n="125" d="100"/>
        </p:scale>
        <p:origin x="5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296" y="2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7" Type="http://schemas.openxmlformats.org/officeDocument/2006/relationships/tags" Target="tags/tag398.xml"/><Relationship Id="rId56" Type="http://schemas.openxmlformats.org/officeDocument/2006/relationships/font" Target="fonts/font17.fntdata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4DB73-F4E9-4649-BCC6-D11AA9ED723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1E8AC-3F96-C749-998F-A9FEA5CE9F73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学生在校友邦上</a:t>
            </a:r>
            <a:r>
              <a:rPr lang="en-US" altLang="zh-CN"/>
              <a:t>：</a:t>
            </a:r>
            <a:r>
              <a:rPr lang="zh-CN" altLang="en-US"/>
              <a:t>实习前需要学习安全教育视频</a:t>
            </a:r>
            <a:r>
              <a:rPr lang="en-US" altLang="zh-CN"/>
              <a:t>；</a:t>
            </a:r>
            <a:r>
              <a:rPr lang="zh-CN" altLang="en-US"/>
              <a:t>实习期间进行职业探索和</a:t>
            </a:r>
            <a:r>
              <a:rPr lang="en-US" altLang="zh-CN"/>
              <a:t>AI</a:t>
            </a:r>
            <a:r>
              <a:rPr lang="zh-CN" altLang="en-US"/>
              <a:t>生涯规划</a:t>
            </a:r>
            <a:r>
              <a:rPr lang="en-US" altLang="zh-CN"/>
              <a:t>；</a:t>
            </a:r>
            <a:r>
              <a:rPr lang="zh-CN" altLang="en-US"/>
              <a:t>实习后对接多家名企岗位资源和面试辅导</a:t>
            </a:r>
            <a:r>
              <a:rPr lang="en-US" altLang="zh-CN"/>
              <a:t>；</a:t>
            </a:r>
            <a:r>
              <a:rPr lang="zh-CN" altLang="en-US"/>
              <a:t>整个服务贯彻学生能力提升全过程</a:t>
            </a:r>
            <a:r>
              <a:rPr lang="en-US" altLang="zh-CN"/>
              <a:t>，</a:t>
            </a:r>
            <a:r>
              <a:rPr lang="zh-CN" altLang="en-US"/>
              <a:t>目的</a:t>
            </a:r>
            <a:r>
              <a:rPr lang="en-US" altLang="zh-CN"/>
              <a:t>：</a:t>
            </a:r>
            <a:r>
              <a:rPr lang="zh-CN" altLang="en-US"/>
              <a:t>优质</a:t>
            </a:r>
            <a:r>
              <a:rPr lang="zh-CN" altLang="en-US"/>
              <a:t>就业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3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4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image" Target="../media/image4.png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2.png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3.png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image" Target="../media/image4.png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image" Target="../media/image4.png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0" Type="http://schemas.openxmlformats.org/officeDocument/2006/relationships/tags" Target="../tags/tag240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93748" y="153454"/>
            <a:ext cx="10515600" cy="460171"/>
          </a:xfrm>
        </p:spPr>
        <p:txBody>
          <a:bodyPr>
            <a:normAutofit/>
          </a:bodyPr>
          <a:lstStyle>
            <a:lvl1pPr>
              <a:defRPr sz="18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635" y="187325"/>
            <a:ext cx="221615" cy="328930"/>
            <a:chOff x="76201" y="202874"/>
            <a:chExt cx="447675" cy="662509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-31215" y="310291"/>
              <a:ext cx="662508" cy="447675"/>
            </a:xfrm>
            <a:prstGeom prst="triangle">
              <a:avLst/>
            </a:prstGeom>
            <a:solidFill>
              <a:srgbClr val="B91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-7218" y="286294"/>
              <a:ext cx="514503" cy="347664"/>
            </a:xfrm>
            <a:prstGeom prst="triangle">
              <a:avLst/>
            </a:prstGeom>
            <a:solidFill>
              <a:srgbClr val="ED1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0" name="组合 3"/>
          <p:cNvGrpSpPr/>
          <p:nvPr userDrawn="1"/>
        </p:nvGrpSpPr>
        <p:grpSpPr>
          <a:xfrm>
            <a:off x="10887710" y="161290"/>
            <a:ext cx="1161415" cy="420560"/>
            <a:chOff x="0" y="0"/>
            <a:chExt cx="1019814" cy="368724"/>
          </a:xfrm>
        </p:grpSpPr>
        <p:sp>
          <p:nvSpPr>
            <p:cNvPr id="11" name="Shape 26"/>
            <p:cNvSpPr txBox="1"/>
            <p:nvPr/>
          </p:nvSpPr>
          <p:spPr>
            <a:xfrm>
              <a:off x="0" y="195580"/>
              <a:ext cx="1019814" cy="173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700">
                  <a:solidFill>
                    <a:srgbClr val="D62F2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www.xybsyw.com</a:t>
              </a:r>
            </a:p>
          </p:txBody>
        </p:sp>
        <p:pic>
          <p:nvPicPr>
            <p:cNvPr id="12" name="图片 5" descr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496" y="0"/>
              <a:ext cx="723266" cy="23304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4"/>
            <a:ext cx="10363200" cy="1468967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6C39F1A-8B0B-4C19-B2DF-1786F951701A}" type="slidenum">
              <a:rPr kumimoji="0" lang="zh-CN" altLang="en-US" sz="1200" b="1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ea"/>
                <a:sym typeface="Calibri" panose="020F0502020204030204" charset="0"/>
              </a:rPr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ea"/>
              <a:sym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>
            <p:custDataLst>
              <p:tags r:id="rId2"/>
            </p:custDataLst>
          </p:nvPr>
        </p:nvGrpSpPr>
        <p:grpSpPr>
          <a:xfrm rot="21072208">
            <a:off x="3873495" y="155847"/>
            <a:ext cx="4064087" cy="3260697"/>
            <a:chOff x="10482" y="-2848"/>
            <a:chExt cx="13078" cy="13078"/>
          </a:xfrm>
        </p:grpSpPr>
        <p:sp>
          <p:nvSpPr>
            <p:cNvPr id="40" name="椭圆 39"/>
            <p:cNvSpPr/>
            <p:nvPr>
              <p:custDataLst>
                <p:tags r:id="rId3"/>
              </p:custDataLst>
            </p:nvPr>
          </p:nvSpPr>
          <p:spPr>
            <a:xfrm rot="3720000">
              <a:off x="10482" y="-28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4"/>
              </p:custDataLst>
            </p:nvPr>
          </p:nvSpPr>
          <p:spPr>
            <a:xfrm rot="3720000">
              <a:off x="10682" y="-26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5"/>
              </p:custDataLst>
            </p:nvPr>
          </p:nvSpPr>
          <p:spPr>
            <a:xfrm rot="3720000">
              <a:off x="10882" y="-24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6"/>
              </p:custDataLst>
            </p:nvPr>
          </p:nvSpPr>
          <p:spPr>
            <a:xfrm rot="3720000">
              <a:off x="11082" y="-22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7"/>
              </p:custDataLst>
            </p:nvPr>
          </p:nvSpPr>
          <p:spPr>
            <a:xfrm rot="3720000">
              <a:off x="11282" y="-20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11482" y="-1848"/>
              <a:ext cx="12078" cy="12078"/>
              <a:chOff x="11482" y="-1848"/>
              <a:chExt cx="12078" cy="12078"/>
            </a:xfrm>
          </p:grpSpPr>
          <p:sp>
            <p:nvSpPr>
              <p:cNvPr id="46" name="椭圆 45"/>
              <p:cNvSpPr/>
              <p:nvPr>
                <p:custDataLst>
                  <p:tags r:id="rId8"/>
                </p:custDataLst>
              </p:nvPr>
            </p:nvSpPr>
            <p:spPr>
              <a:xfrm rot="3720000">
                <a:off x="11482" y="-1848"/>
                <a:ext cx="11678" cy="116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7" name="椭圆 46"/>
              <p:cNvSpPr/>
              <p:nvPr>
                <p:custDataLst>
                  <p:tags r:id="rId9"/>
                </p:custDataLst>
              </p:nvPr>
            </p:nvSpPr>
            <p:spPr>
              <a:xfrm rot="3720000">
                <a:off x="11682" y="-1648"/>
                <a:ext cx="11678" cy="116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8" name="椭圆 47"/>
              <p:cNvSpPr/>
              <p:nvPr>
                <p:custDataLst>
                  <p:tags r:id="rId10"/>
                </p:custDataLst>
              </p:nvPr>
            </p:nvSpPr>
            <p:spPr>
              <a:xfrm rot="3720000">
                <a:off x="11882" y="-1448"/>
                <a:ext cx="11678" cy="116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3033147" y="3624623"/>
            <a:ext cx="6125805" cy="1007615"/>
          </a:xfrm>
        </p:spPr>
        <p:txBody>
          <a:bodyPr lIns="101600" tIns="38100" rIns="63500" bIns="38100" anchor="b" anchorCtr="0">
            <a:noAutofit/>
          </a:bodyPr>
          <a:lstStyle>
            <a:lvl1pPr algn="ctr">
              <a:defRPr sz="36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3033141" y="4695219"/>
            <a:ext cx="6125805" cy="1434799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3" y="118246"/>
            <a:ext cx="12191999" cy="67397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2593800" y="1220400"/>
            <a:ext cx="6865200" cy="1216800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368400" y="2678400"/>
            <a:ext cx="5320800" cy="1026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18" y="223518"/>
            <a:ext cx="8142041" cy="699594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859600" y="2577600"/>
            <a:ext cx="6501600" cy="2800800"/>
          </a:xfrm>
        </p:spPr>
        <p:txBody>
          <a:bodyPr>
            <a:normAutofit/>
          </a:bodyPr>
          <a:lstStyle>
            <a:lvl1pPr marL="267970" indent="-267970">
              <a:buSzPct val="100000"/>
              <a:buFontTx/>
              <a:buBlip>
                <a:blip r:embed="rId4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</a:lstStyle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-3" y="0"/>
            <a:ext cx="12192003" cy="6858000"/>
            <a:chOff x="-2" y="0"/>
            <a:chExt cx="9144002" cy="6858000"/>
          </a:xfrm>
        </p:grpSpPr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-2" y="0"/>
              <a:ext cx="9144002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-2" y="5733256"/>
              <a:ext cx="9144001" cy="112474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99400" y="1832400"/>
            <a:ext cx="5497200" cy="12348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4199400" y="3139200"/>
            <a:ext cx="5497200" cy="4608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2071415" y="2503946"/>
            <a:ext cx="791330" cy="79133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2017351" y="2527697"/>
            <a:ext cx="758011" cy="758011"/>
          </a:xfrm>
          <a:prstGeom prst="ellipse">
            <a:avLst/>
          </a:prstGeom>
          <a:noFill/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18" y="223518"/>
            <a:ext cx="8142041" cy="6995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973600" y="1868399"/>
            <a:ext cx="6494400" cy="17158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2973600" y="3783599"/>
            <a:ext cx="6494400" cy="17158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66945" y="118532"/>
            <a:ext cx="6984076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44159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744159" y="2200274"/>
            <a:ext cx="3868340" cy="3684588"/>
          </a:xfrm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707974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079745" y="2200274"/>
            <a:ext cx="3887391" cy="3684588"/>
          </a:xfrm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18" y="223518"/>
            <a:ext cx="8142041" cy="69959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-1" y="5733256"/>
            <a:ext cx="12192002" cy="1124744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-3" y="0"/>
            <a:ext cx="1219200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91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92400" y="1184400"/>
            <a:ext cx="2858400" cy="896400"/>
          </a:xfr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0" y="914400"/>
            <a:ext cx="7545600" cy="48492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58800" y="2455200"/>
            <a:ext cx="2858400" cy="3416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2037182" y="914400"/>
            <a:ext cx="154819" cy="4847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2"/>
          <p:cNvSpPr>
            <a:spLocks noChangeArrowheads="1"/>
          </p:cNvSpPr>
          <p:nvPr userDrawn="1"/>
        </p:nvSpPr>
        <p:spPr bwMode="auto">
          <a:xfrm>
            <a:off x="-1270" y="179070"/>
            <a:ext cx="252000" cy="360000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60958" rIns="60958" anchor="ctr"/>
          <a:lstStyle/>
          <a:p>
            <a:pPr hangingPunct="0"/>
            <a:endParaRPr lang="en-US" altLang="zh-CN" sz="24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809348" y="150495"/>
            <a:ext cx="1050290" cy="395605"/>
            <a:chOff x="16961" y="209"/>
            <a:chExt cx="1654" cy="623"/>
          </a:xfrm>
        </p:grpSpPr>
        <p:sp>
          <p:nvSpPr>
            <p:cNvPr id="5" name="Shape 26"/>
            <p:cNvSpPr/>
            <p:nvPr/>
          </p:nvSpPr>
          <p:spPr>
            <a:xfrm>
              <a:off x="16961" y="517"/>
              <a:ext cx="1654" cy="31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60958" rIns="60958">
              <a:spAutoFit/>
            </a:bodyPr>
            <a:lstStyle/>
            <a:p>
              <a:pPr algn="ctr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4200" b="0" baseline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en-US" altLang="zh-CN" sz="700" kern="0" baseline="0" dirty="0">
                  <a:solidFill>
                    <a:srgbClr val="D62F2F"/>
                  </a:solidFill>
                  <a:effectLst/>
                  <a:sym typeface="微软雅黑" panose="020B0503020204020204" charset="-122"/>
                </a:rPr>
                <a:t>www.xybsyw.com</a:t>
              </a:r>
              <a:endParaRPr lang="en-US" altLang="zh-CN" sz="700" kern="0" baseline="0" dirty="0">
                <a:solidFill>
                  <a:srgbClr val="D62F2F"/>
                </a:solidFill>
                <a:effectLst/>
                <a:sym typeface="微软雅黑" panose="020B0503020204020204" charset="-122"/>
              </a:endParaRPr>
            </a:p>
          </p:txBody>
        </p:sp>
        <p:pic>
          <p:nvPicPr>
            <p:cNvPr id="6" name="图片 5" descr="红色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22" y="209"/>
              <a:ext cx="1139" cy="367"/>
            </a:xfrm>
            <a:prstGeom prst="rect">
              <a:avLst/>
            </a:prstGeom>
          </p:spPr>
        </p:pic>
      </p:grp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93748" y="153454"/>
            <a:ext cx="10515600" cy="460171"/>
          </a:xfrm>
        </p:spPr>
        <p:txBody>
          <a:bodyPr>
            <a:normAutofit/>
          </a:bodyPr>
          <a:lstStyle>
            <a:lvl1pPr>
              <a:defRPr sz="18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319105" y="365125"/>
            <a:ext cx="88688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3105502" y="365125"/>
            <a:ext cx="5949952" cy="5811838"/>
          </a:xfrm>
        </p:spPr>
        <p:txBody>
          <a:bodyPr vert="eaVert"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152200" y="408675"/>
            <a:ext cx="78876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6EF2F5ED-D19D-4097-92A9-D6092B3D6E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A7AAEAA2-D029-4D23-B6D5-DE004B8B3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955600" y="2678400"/>
            <a:ext cx="4658400" cy="1015200"/>
          </a:xfrm>
        </p:spPr>
        <p:txBody>
          <a:bodyPr anchor="t" anchorCtr="0">
            <a:noAutofit/>
          </a:bodyPr>
          <a:lstStyle>
            <a:lvl1pPr algn="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en-US" dirty="0"/>
          </a:p>
        </p:txBody>
      </p:sp>
      <p:sp>
        <p:nvSpPr>
          <p:cNvPr id="6" name="空心弧 5"/>
          <p:cNvSpPr/>
          <p:nvPr>
            <p:custDataLst>
              <p:tags r:id="rId3"/>
            </p:custDataLst>
          </p:nvPr>
        </p:nvSpPr>
        <p:spPr bwMode="auto">
          <a:xfrm rot="7086271">
            <a:off x="7233852" y="2445883"/>
            <a:ext cx="1482725" cy="1482725"/>
          </a:xfrm>
          <a:prstGeom prst="blockArc">
            <a:avLst>
              <a:gd name="adj1" fmla="val 5502533"/>
              <a:gd name="adj2" fmla="val 1980318"/>
              <a:gd name="adj3" fmla="val 1053"/>
            </a:avLst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18" y="223518"/>
            <a:ext cx="8142041" cy="699594"/>
          </a:xfrm>
        </p:spPr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2484900" y="1249200"/>
            <a:ext cx="7219800" cy="723600"/>
          </a:xfrm>
        </p:spPr>
        <p:txBody>
          <a:bodyPr anchor="ctr"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2484439" y="2163600"/>
            <a:ext cx="7219950" cy="34452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" y="7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078200" y="770400"/>
            <a:ext cx="2970000" cy="882000"/>
          </a:xfrm>
        </p:spPr>
        <p:txBody>
          <a:bodyPr anchor="ctr"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081350" y="1764000"/>
            <a:ext cx="2967300" cy="40932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911200" y="769945"/>
            <a:ext cx="4860000" cy="5087937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1983475" y="2808000"/>
            <a:ext cx="8224200" cy="3430800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8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47400" y="1663200"/>
            <a:ext cx="4006800" cy="28944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913350" y="1663200"/>
            <a:ext cx="4025700" cy="28944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1240200" y="4816800"/>
            <a:ext cx="4006800" cy="7812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924150" y="4813200"/>
            <a:ext cx="4025700" cy="7812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7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2665800" y="1339200"/>
            <a:ext cx="6858000" cy="2386800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2665414" y="3862800"/>
            <a:ext cx="6858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2"/>
          <p:cNvSpPr>
            <a:spLocks noChangeArrowheads="1"/>
          </p:cNvSpPr>
          <p:nvPr userDrawn="1"/>
        </p:nvSpPr>
        <p:spPr bwMode="auto">
          <a:xfrm>
            <a:off x="-1270" y="179070"/>
            <a:ext cx="252000" cy="360000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60958" rIns="60958" anchor="ctr"/>
          <a:lstStyle/>
          <a:p>
            <a:pPr hangingPunct="0"/>
            <a:endParaRPr lang="en-US" altLang="zh-CN" sz="24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809348" y="150495"/>
            <a:ext cx="1050290" cy="395605"/>
            <a:chOff x="16961" y="209"/>
            <a:chExt cx="1654" cy="623"/>
          </a:xfrm>
        </p:grpSpPr>
        <p:sp>
          <p:nvSpPr>
            <p:cNvPr id="5" name="Shape 26"/>
            <p:cNvSpPr/>
            <p:nvPr/>
          </p:nvSpPr>
          <p:spPr>
            <a:xfrm>
              <a:off x="16961" y="517"/>
              <a:ext cx="1654" cy="31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60958" rIns="60958">
              <a:spAutoFit/>
            </a:bodyPr>
            <a:lstStyle/>
            <a:p>
              <a:pPr algn="ctr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4200" b="0" baseline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en-US" altLang="zh-CN" sz="700" kern="0" baseline="0" dirty="0">
                  <a:solidFill>
                    <a:srgbClr val="D62F2F"/>
                  </a:solidFill>
                  <a:effectLst/>
                  <a:sym typeface="微软雅黑" panose="020B0503020204020204" charset="-122"/>
                </a:rPr>
                <a:t>www.xybsyw.com</a:t>
              </a:r>
              <a:endParaRPr lang="en-US" altLang="zh-CN" sz="700" kern="0" baseline="0" dirty="0">
                <a:solidFill>
                  <a:srgbClr val="D62F2F"/>
                </a:solidFill>
                <a:effectLst/>
                <a:sym typeface="微软雅黑" panose="020B0503020204020204" charset="-122"/>
              </a:endParaRPr>
            </a:p>
          </p:txBody>
        </p:sp>
        <p:pic>
          <p:nvPicPr>
            <p:cNvPr id="6" name="图片 5" descr="红色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22" y="209"/>
              <a:ext cx="1139" cy="367"/>
            </a:xfrm>
            <a:prstGeom prst="rect">
              <a:avLst/>
            </a:prstGeom>
          </p:spPr>
        </p:pic>
      </p:grp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93748" y="153454"/>
            <a:ext cx="10515600" cy="460171"/>
          </a:xfrm>
        </p:spPr>
        <p:txBody>
          <a:bodyPr>
            <a:normAutofit/>
          </a:bodyPr>
          <a:lstStyle>
            <a:lvl1pPr>
              <a:defRPr sz="18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3" y="118246"/>
            <a:ext cx="12191999" cy="67397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2593800" y="1220400"/>
            <a:ext cx="6865200" cy="1216800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368400" y="2678400"/>
            <a:ext cx="5320800" cy="1026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18" y="223518"/>
            <a:ext cx="8142041" cy="699594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859600" y="2577600"/>
            <a:ext cx="6501600" cy="2800800"/>
          </a:xfrm>
        </p:spPr>
        <p:txBody>
          <a:bodyPr>
            <a:normAutofit/>
          </a:bodyPr>
          <a:lstStyle>
            <a:lvl1pPr marL="267970" indent="-267970">
              <a:buSzPct val="100000"/>
              <a:buFontTx/>
              <a:buBlip>
                <a:blip r:embed="rId4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</a:lstStyle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-3" y="0"/>
            <a:ext cx="12192003" cy="6858000"/>
            <a:chOff x="-2" y="0"/>
            <a:chExt cx="9144002" cy="6858000"/>
          </a:xfrm>
        </p:grpSpPr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-2" y="0"/>
              <a:ext cx="9144002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-2" y="5733256"/>
              <a:ext cx="9144001" cy="112474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99400" y="1832400"/>
            <a:ext cx="5497200" cy="12348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4199400" y="3139200"/>
            <a:ext cx="5497200" cy="4608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2071415" y="2503946"/>
            <a:ext cx="791330" cy="79133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2017351" y="2527697"/>
            <a:ext cx="758011" cy="758011"/>
          </a:xfrm>
          <a:prstGeom prst="ellipse">
            <a:avLst/>
          </a:prstGeom>
          <a:noFill/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18" y="223518"/>
            <a:ext cx="8142041" cy="6995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973600" y="1868399"/>
            <a:ext cx="6494400" cy="17158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2973600" y="3783599"/>
            <a:ext cx="6494400" cy="17158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66945" y="118532"/>
            <a:ext cx="6984076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44159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744159" y="2200274"/>
            <a:ext cx="3868340" cy="3684588"/>
          </a:xfrm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707974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079745" y="2200274"/>
            <a:ext cx="3887391" cy="3684588"/>
          </a:xfrm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18" y="223518"/>
            <a:ext cx="8142041" cy="69959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-1" y="5733256"/>
            <a:ext cx="12192002" cy="1124744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-3" y="0"/>
            <a:ext cx="1219200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91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2"/>
          <p:cNvSpPr>
            <a:spLocks noChangeArrowheads="1"/>
          </p:cNvSpPr>
          <p:nvPr userDrawn="1"/>
        </p:nvSpPr>
        <p:spPr bwMode="auto">
          <a:xfrm>
            <a:off x="-1270" y="179070"/>
            <a:ext cx="252000" cy="360000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60958" rIns="60958" anchor="ctr"/>
          <a:lstStyle/>
          <a:p>
            <a:pPr hangingPunct="0"/>
            <a:endParaRPr lang="en-US" altLang="zh-CN" sz="24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809348" y="150495"/>
            <a:ext cx="1050290" cy="395605"/>
            <a:chOff x="16961" y="209"/>
            <a:chExt cx="1654" cy="623"/>
          </a:xfrm>
        </p:grpSpPr>
        <p:sp>
          <p:nvSpPr>
            <p:cNvPr id="5" name="Shape 26"/>
            <p:cNvSpPr/>
            <p:nvPr/>
          </p:nvSpPr>
          <p:spPr>
            <a:xfrm>
              <a:off x="16961" y="517"/>
              <a:ext cx="1654" cy="31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60958" rIns="60958">
              <a:spAutoFit/>
            </a:bodyPr>
            <a:lstStyle/>
            <a:p>
              <a:pPr algn="ctr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4200" b="0" baseline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en-US" altLang="zh-CN" sz="700" kern="0" baseline="0" dirty="0">
                  <a:solidFill>
                    <a:srgbClr val="D62F2F"/>
                  </a:solidFill>
                  <a:effectLst/>
                  <a:sym typeface="微软雅黑" panose="020B0503020204020204" charset="-122"/>
                </a:rPr>
                <a:t>www.xybsyw.com</a:t>
              </a:r>
              <a:endParaRPr lang="en-US" altLang="zh-CN" sz="700" kern="0" baseline="0" dirty="0">
                <a:solidFill>
                  <a:srgbClr val="D62F2F"/>
                </a:solidFill>
                <a:effectLst/>
                <a:sym typeface="微软雅黑" panose="020B0503020204020204" charset="-122"/>
              </a:endParaRPr>
            </a:p>
          </p:txBody>
        </p:sp>
        <p:pic>
          <p:nvPicPr>
            <p:cNvPr id="6" name="图片 5" descr="红色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22" y="209"/>
              <a:ext cx="1139" cy="367"/>
            </a:xfrm>
            <a:prstGeom prst="rect">
              <a:avLst/>
            </a:prstGeom>
          </p:spPr>
        </p:pic>
      </p:grp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293748" y="153454"/>
            <a:ext cx="10515600" cy="460171"/>
          </a:xfrm>
        </p:spPr>
        <p:txBody>
          <a:bodyPr>
            <a:normAutofit/>
          </a:bodyPr>
          <a:lstStyle>
            <a:lvl1pPr>
              <a:defRPr sz="18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 dirty="0"/>
              <a:t>纯图片背景样式</a:t>
            </a:r>
            <a:endParaRPr kumimoji="1" lang="zh-CN" altLang="en-US" dirty="0"/>
          </a:p>
        </p:txBody>
      </p:sp>
      <p:sp>
        <p:nvSpPr>
          <p:cNvPr id="8" name="Rectangle 35"/>
          <p:cNvSpPr/>
          <p:nvPr userDrawn="1"/>
        </p:nvSpPr>
        <p:spPr>
          <a:xfrm>
            <a:off x="-1270" y="3927475"/>
            <a:ext cx="12192635" cy="29311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Montserrat Light" panose="00000400000000000000" pitchFamily="50" charset="0"/>
              <a:ea typeface="字魂105号-简雅黑" panose="000005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92400" y="1184400"/>
            <a:ext cx="2858400" cy="896400"/>
          </a:xfr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0" y="914400"/>
            <a:ext cx="7545600" cy="4849200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58800" y="2455200"/>
            <a:ext cx="2858400" cy="3416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2037182" y="914400"/>
            <a:ext cx="154819" cy="4847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319105" y="365125"/>
            <a:ext cx="88688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3105502" y="365125"/>
            <a:ext cx="5949952" cy="5811838"/>
          </a:xfrm>
        </p:spPr>
        <p:txBody>
          <a:bodyPr vert="eaVert"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152200" y="408675"/>
            <a:ext cx="78876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6EF2F5ED-D19D-4097-92A9-D6092B3D6E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A7AAEAA2-D029-4D23-B6D5-DE004B8B3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955600" y="2678400"/>
            <a:ext cx="4658400" cy="1015200"/>
          </a:xfrm>
        </p:spPr>
        <p:txBody>
          <a:bodyPr anchor="t" anchorCtr="0">
            <a:noAutofit/>
          </a:bodyPr>
          <a:lstStyle>
            <a:lvl1pPr algn="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en-US" dirty="0"/>
          </a:p>
        </p:txBody>
      </p:sp>
      <p:sp>
        <p:nvSpPr>
          <p:cNvPr id="6" name="空心弧 5"/>
          <p:cNvSpPr/>
          <p:nvPr>
            <p:custDataLst>
              <p:tags r:id="rId3"/>
            </p:custDataLst>
          </p:nvPr>
        </p:nvSpPr>
        <p:spPr bwMode="auto">
          <a:xfrm rot="7086271">
            <a:off x="7233852" y="2445883"/>
            <a:ext cx="1482725" cy="1482725"/>
          </a:xfrm>
          <a:prstGeom prst="blockArc">
            <a:avLst>
              <a:gd name="adj1" fmla="val 5502533"/>
              <a:gd name="adj2" fmla="val 1980318"/>
              <a:gd name="adj3" fmla="val 1053"/>
            </a:avLst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18" y="223518"/>
            <a:ext cx="8142041" cy="699594"/>
          </a:xfrm>
        </p:spPr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2484900" y="1249200"/>
            <a:ext cx="7219800" cy="723600"/>
          </a:xfrm>
        </p:spPr>
        <p:txBody>
          <a:bodyPr anchor="ctr"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2484439" y="2163600"/>
            <a:ext cx="7219950" cy="34452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" y="7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078200" y="770400"/>
            <a:ext cx="2970000" cy="882000"/>
          </a:xfrm>
        </p:spPr>
        <p:txBody>
          <a:bodyPr anchor="ctr"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081350" y="1764000"/>
            <a:ext cx="2967300" cy="40932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911200" y="769945"/>
            <a:ext cx="4860000" cy="5087937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1983475" y="2808000"/>
            <a:ext cx="8224200" cy="3430800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8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47400" y="1663200"/>
            <a:ext cx="4006800" cy="28944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913350" y="1663200"/>
            <a:ext cx="4025700" cy="28944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1240200" y="4816800"/>
            <a:ext cx="4006800" cy="7812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924150" y="4813200"/>
            <a:ext cx="4025700" cy="7812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0809348" y="150495"/>
            <a:ext cx="1050290" cy="395605"/>
            <a:chOff x="16961" y="209"/>
            <a:chExt cx="1654" cy="623"/>
          </a:xfrm>
        </p:grpSpPr>
        <p:sp>
          <p:nvSpPr>
            <p:cNvPr id="5" name="Shape 26"/>
            <p:cNvSpPr/>
            <p:nvPr/>
          </p:nvSpPr>
          <p:spPr>
            <a:xfrm>
              <a:off x="16961" y="517"/>
              <a:ext cx="1654" cy="315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60958" rIns="60958">
              <a:spAutoFit/>
            </a:bodyPr>
            <a:lstStyle/>
            <a:p>
              <a:pPr algn="ctr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4200" b="0" baseline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en-US" altLang="zh-CN" sz="700" kern="0" baseline="0" dirty="0">
                  <a:solidFill>
                    <a:srgbClr val="D62F2F"/>
                  </a:solidFill>
                  <a:effectLst/>
                  <a:sym typeface="微软雅黑" panose="020B0503020204020204" charset="-122"/>
                </a:rPr>
                <a:t>www.xybsyw.com</a:t>
              </a:r>
              <a:endParaRPr lang="en-US" altLang="zh-CN" sz="700" kern="0" baseline="0" dirty="0">
                <a:solidFill>
                  <a:srgbClr val="D62F2F"/>
                </a:solidFill>
                <a:effectLst/>
                <a:sym typeface="微软雅黑" panose="020B0503020204020204" charset="-122"/>
              </a:endParaRPr>
            </a:p>
          </p:txBody>
        </p:sp>
        <p:pic>
          <p:nvPicPr>
            <p:cNvPr id="6" name="图片 5" descr="红色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22" y="209"/>
              <a:ext cx="1139" cy="36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7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2665800" y="1339200"/>
            <a:ext cx="6858000" cy="2386800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181100" y="6356350"/>
            <a:ext cx="20574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52950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953500" y="6356350"/>
            <a:ext cx="20574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2665414" y="3862800"/>
            <a:ext cx="6858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30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1CD3D29-BBEE-4C0A-B0D3-EC6E1405F3B1}" type="slidenum">
              <a:rPr kumimoji="0" lang="zh-CN" altLang="en-US" sz="1200" b="1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ea"/>
                <a:sym typeface="Calibri" panose="020F0502020204030204" charset="0"/>
              </a:rPr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+mn-ea"/>
              <a:cs typeface="+mn-ea"/>
              <a:sym typeface="Calibri" panose="020F050202020403020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3" Type="http://schemas.openxmlformats.org/officeDocument/2006/relationships/theme" Target="../theme/theme2.xml"/><Relationship Id="rId32" Type="http://schemas.openxmlformats.org/officeDocument/2006/relationships/image" Target="../media/image5.png"/><Relationship Id="rId31" Type="http://schemas.openxmlformats.org/officeDocument/2006/relationships/tags" Target="../tags/tag135.xml"/><Relationship Id="rId30" Type="http://schemas.openxmlformats.org/officeDocument/2006/relationships/tags" Target="../tags/tag134.xml"/><Relationship Id="rId3" Type="http://schemas.openxmlformats.org/officeDocument/2006/relationships/slideLayout" Target="../slideLayouts/slideLayout14.xml"/><Relationship Id="rId29" Type="http://schemas.openxmlformats.org/officeDocument/2006/relationships/tags" Target="../tags/tag133.xml"/><Relationship Id="rId28" Type="http://schemas.openxmlformats.org/officeDocument/2006/relationships/tags" Target="../tags/tag132.xml"/><Relationship Id="rId27" Type="http://schemas.openxmlformats.org/officeDocument/2006/relationships/tags" Target="../tags/tag131.xml"/><Relationship Id="rId26" Type="http://schemas.openxmlformats.org/officeDocument/2006/relationships/tags" Target="../tags/tag130.xml"/><Relationship Id="rId25" Type="http://schemas.openxmlformats.org/officeDocument/2006/relationships/tags" Target="../tags/tag129.xml"/><Relationship Id="rId24" Type="http://schemas.openxmlformats.org/officeDocument/2006/relationships/tags" Target="../tags/tag128.xml"/><Relationship Id="rId23" Type="http://schemas.openxmlformats.org/officeDocument/2006/relationships/tags" Target="../tags/tag127.xml"/><Relationship Id="rId22" Type="http://schemas.openxmlformats.org/officeDocument/2006/relationships/image" Target="../media/image4.png"/><Relationship Id="rId21" Type="http://schemas.openxmlformats.org/officeDocument/2006/relationships/tags" Target="../tags/tag126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3" Type="http://schemas.openxmlformats.org/officeDocument/2006/relationships/theme" Target="../theme/theme4.xml"/><Relationship Id="rId32" Type="http://schemas.openxmlformats.org/officeDocument/2006/relationships/image" Target="../media/image5.png"/><Relationship Id="rId31" Type="http://schemas.openxmlformats.org/officeDocument/2006/relationships/tags" Target="../tags/tag256.xml"/><Relationship Id="rId30" Type="http://schemas.openxmlformats.org/officeDocument/2006/relationships/tags" Target="../tags/tag255.xml"/><Relationship Id="rId3" Type="http://schemas.openxmlformats.org/officeDocument/2006/relationships/slideLayout" Target="../slideLayouts/slideLayout35.xml"/><Relationship Id="rId29" Type="http://schemas.openxmlformats.org/officeDocument/2006/relationships/tags" Target="../tags/tag254.xml"/><Relationship Id="rId28" Type="http://schemas.openxmlformats.org/officeDocument/2006/relationships/tags" Target="../tags/tag253.xml"/><Relationship Id="rId27" Type="http://schemas.openxmlformats.org/officeDocument/2006/relationships/tags" Target="../tags/tag252.xml"/><Relationship Id="rId26" Type="http://schemas.openxmlformats.org/officeDocument/2006/relationships/tags" Target="../tags/tag251.xml"/><Relationship Id="rId25" Type="http://schemas.openxmlformats.org/officeDocument/2006/relationships/tags" Target="../tags/tag250.xml"/><Relationship Id="rId24" Type="http://schemas.openxmlformats.org/officeDocument/2006/relationships/tags" Target="../tags/tag249.xml"/><Relationship Id="rId23" Type="http://schemas.openxmlformats.org/officeDocument/2006/relationships/tags" Target="../tags/tag248.xml"/><Relationship Id="rId22" Type="http://schemas.openxmlformats.org/officeDocument/2006/relationships/image" Target="../media/image4.png"/><Relationship Id="rId21" Type="http://schemas.openxmlformats.org/officeDocument/2006/relationships/tags" Target="../tags/tag247.xml"/><Relationship Id="rId20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50A7A-3140-F547-B034-B9DFF84C6B1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392F8-B6C7-6B4A-A21A-E0A22D0D72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1523999" y="5733256"/>
            <a:ext cx="9144001" cy="1124744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23"/>
            </p:custDataLst>
          </p:nvPr>
        </p:nvSpPr>
        <p:spPr>
          <a:xfrm>
            <a:off x="1524000" y="0"/>
            <a:ext cx="914400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91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KSO_BT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2037983" y="223518"/>
            <a:ext cx="8142041" cy="6995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2037807" y="1105673"/>
            <a:ext cx="8133805" cy="519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1" name="椭圆 12"/>
          <p:cNvSpPr/>
          <p:nvPr>
            <p:custDataLst>
              <p:tags r:id="rId26"/>
            </p:custDataLst>
          </p:nvPr>
        </p:nvSpPr>
        <p:spPr>
          <a:xfrm>
            <a:off x="1524001" y="425451"/>
            <a:ext cx="251647" cy="504005"/>
          </a:xfrm>
          <a:custGeom>
            <a:avLst/>
            <a:gdLst>
              <a:gd name="connsiteX0" fmla="*/ 0 w 323528"/>
              <a:gd name="connsiteY0" fmla="*/ 0 h 647970"/>
              <a:gd name="connsiteX1" fmla="*/ 323528 w 323528"/>
              <a:gd name="connsiteY1" fmla="*/ 323985 h 647970"/>
              <a:gd name="connsiteX2" fmla="*/ 0 w 323528"/>
              <a:gd name="connsiteY2" fmla="*/ 647970 h 647970"/>
              <a:gd name="connsiteX3" fmla="*/ 117559 w 323528"/>
              <a:gd name="connsiteY3" fmla="*/ 117559 h 647970"/>
              <a:gd name="connsiteX0-1" fmla="*/ 0 w 323528"/>
              <a:gd name="connsiteY0-2" fmla="*/ 0 h 647970"/>
              <a:gd name="connsiteX1-3" fmla="*/ 323528 w 323528"/>
              <a:gd name="connsiteY1-4" fmla="*/ 323985 h 647970"/>
              <a:gd name="connsiteX2-5" fmla="*/ 0 w 323528"/>
              <a:gd name="connsiteY2-6" fmla="*/ 647970 h 6479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23528" h="647970">
                <a:moveTo>
                  <a:pt x="0" y="0"/>
                </a:moveTo>
                <a:cubicBezTo>
                  <a:pt x="178727" y="224"/>
                  <a:pt x="323528" y="145194"/>
                  <a:pt x="323528" y="323985"/>
                </a:cubicBezTo>
                <a:cubicBezTo>
                  <a:pt x="323528" y="502776"/>
                  <a:pt x="178727" y="647746"/>
                  <a:pt x="0" y="64797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椭圆 13"/>
          <p:cNvSpPr/>
          <p:nvPr>
            <p:custDataLst>
              <p:tags r:id="rId27"/>
            </p:custDataLst>
          </p:nvPr>
        </p:nvSpPr>
        <p:spPr>
          <a:xfrm>
            <a:off x="1524001" y="454241"/>
            <a:ext cx="202124" cy="474936"/>
          </a:xfrm>
          <a:custGeom>
            <a:avLst/>
            <a:gdLst>
              <a:gd name="connsiteX0" fmla="*/ 0 w 259859"/>
              <a:gd name="connsiteY0" fmla="*/ 0 h 610598"/>
              <a:gd name="connsiteX1" fmla="*/ 259859 w 259859"/>
              <a:gd name="connsiteY1" fmla="*/ 305299 h 610598"/>
              <a:gd name="connsiteX2" fmla="*/ 0 w 259859"/>
              <a:gd name="connsiteY2" fmla="*/ 610598 h 610598"/>
              <a:gd name="connsiteX3" fmla="*/ 117559 w 259859"/>
              <a:gd name="connsiteY3" fmla="*/ 117559 h 610598"/>
              <a:gd name="connsiteX0-1" fmla="*/ 0 w 259859"/>
              <a:gd name="connsiteY0-2" fmla="*/ 0 h 610598"/>
              <a:gd name="connsiteX1-3" fmla="*/ 259859 w 259859"/>
              <a:gd name="connsiteY1-4" fmla="*/ 305299 h 610598"/>
              <a:gd name="connsiteX2-5" fmla="*/ 0 w 259859"/>
              <a:gd name="connsiteY2-6" fmla="*/ 610598 h 6105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59859" h="610598">
                <a:moveTo>
                  <a:pt x="0" y="0"/>
                </a:moveTo>
                <a:cubicBezTo>
                  <a:pt x="147471" y="23225"/>
                  <a:pt x="259859" y="151137"/>
                  <a:pt x="259859" y="305299"/>
                </a:cubicBezTo>
                <a:cubicBezTo>
                  <a:pt x="259859" y="459461"/>
                  <a:pt x="147471" y="587373"/>
                  <a:pt x="0" y="610598"/>
                </a:cubicBezTo>
              </a:path>
            </a:pathLst>
          </a:custGeom>
          <a:noFill/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8"/>
            </p:custDataLst>
          </p:nvPr>
        </p:nvSpPr>
        <p:spPr>
          <a:xfrm>
            <a:off x="2152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4552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7981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1"/>
            </p:custDataLst>
          </p:nvPr>
        </p:nvSpPr>
        <p:spPr>
          <a:xfrm>
            <a:off x="1524000" y="0"/>
            <a:ext cx="0" cy="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67970" indent="-267970" algn="just" defTabSz="685800" rtl="0" eaLnBrk="1" latinLnBrk="0" hangingPunct="1">
        <a:lnSpc>
          <a:spcPct val="110000"/>
        </a:lnSpc>
        <a:spcBef>
          <a:spcPts val="1350"/>
        </a:spcBef>
        <a:spcAft>
          <a:spcPts val="0"/>
        </a:spcAft>
        <a:buClr>
          <a:srgbClr val="963B22"/>
        </a:buClr>
        <a:buSzPct val="80000"/>
        <a:buFontTx/>
        <a:buBlip>
          <a:blip r:embed="rId32"/>
        </a:buBlip>
        <a:defRPr sz="2400" kern="1200" baseline="0">
          <a:solidFill>
            <a:schemeClr val="tx1">
              <a:lumMod val="50000"/>
            </a:schemeClr>
          </a:solidFill>
          <a:latin typeface="Arial" panose="020B0604020202020204" pitchFamily="34" charset="0"/>
          <a:ea typeface="+mj-ea"/>
          <a:cs typeface="+mn-cs"/>
        </a:defRPr>
      </a:lvl1pPr>
      <a:lvl2pPr marL="535305" indent="-182880" algn="just" defTabSz="685800" rtl="0" eaLnBrk="1" latinLnBrk="0" hangingPunct="1">
        <a:spcBef>
          <a:spcPts val="0"/>
        </a:spcBef>
        <a:spcAft>
          <a:spcPts val="0"/>
        </a:spcAft>
        <a:buClr>
          <a:schemeClr val="tx1">
            <a:lumMod val="50000"/>
          </a:schemeClr>
        </a:buClr>
        <a:buFont typeface="Arial" panose="020B0604020202020204" pitchFamily="34" charset="0"/>
        <a:buChar char="•"/>
        <a:tabLst>
          <a:tab pos="352425" algn="l"/>
        </a:tabLst>
        <a:defRPr sz="2000" kern="1200" baseline="0">
          <a:solidFill>
            <a:schemeClr val="tx1">
              <a:lumMod val="50000"/>
            </a:schemeClr>
          </a:solidFill>
          <a:latin typeface="Arial" panose="020B0604020202020204" pitchFamily="34" charset="0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1523999" y="5733256"/>
            <a:ext cx="9144001" cy="1124744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23"/>
            </p:custDataLst>
          </p:nvPr>
        </p:nvSpPr>
        <p:spPr>
          <a:xfrm>
            <a:off x="1524000" y="0"/>
            <a:ext cx="914400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91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KSO_BT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2037983" y="223518"/>
            <a:ext cx="8142041" cy="6995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2037807" y="1105673"/>
            <a:ext cx="8133805" cy="519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1" name="椭圆 12"/>
          <p:cNvSpPr/>
          <p:nvPr>
            <p:custDataLst>
              <p:tags r:id="rId26"/>
            </p:custDataLst>
          </p:nvPr>
        </p:nvSpPr>
        <p:spPr>
          <a:xfrm>
            <a:off x="1524001" y="425451"/>
            <a:ext cx="251647" cy="504005"/>
          </a:xfrm>
          <a:custGeom>
            <a:avLst/>
            <a:gdLst>
              <a:gd name="connsiteX0" fmla="*/ 0 w 323528"/>
              <a:gd name="connsiteY0" fmla="*/ 0 h 647970"/>
              <a:gd name="connsiteX1" fmla="*/ 323528 w 323528"/>
              <a:gd name="connsiteY1" fmla="*/ 323985 h 647970"/>
              <a:gd name="connsiteX2" fmla="*/ 0 w 323528"/>
              <a:gd name="connsiteY2" fmla="*/ 647970 h 647970"/>
              <a:gd name="connsiteX3" fmla="*/ 117559 w 323528"/>
              <a:gd name="connsiteY3" fmla="*/ 117559 h 647970"/>
              <a:gd name="connsiteX0-1" fmla="*/ 0 w 323528"/>
              <a:gd name="connsiteY0-2" fmla="*/ 0 h 647970"/>
              <a:gd name="connsiteX1-3" fmla="*/ 323528 w 323528"/>
              <a:gd name="connsiteY1-4" fmla="*/ 323985 h 647970"/>
              <a:gd name="connsiteX2-5" fmla="*/ 0 w 323528"/>
              <a:gd name="connsiteY2-6" fmla="*/ 647970 h 6479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23528" h="647970">
                <a:moveTo>
                  <a:pt x="0" y="0"/>
                </a:moveTo>
                <a:cubicBezTo>
                  <a:pt x="178727" y="224"/>
                  <a:pt x="323528" y="145194"/>
                  <a:pt x="323528" y="323985"/>
                </a:cubicBezTo>
                <a:cubicBezTo>
                  <a:pt x="323528" y="502776"/>
                  <a:pt x="178727" y="647746"/>
                  <a:pt x="0" y="64797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椭圆 13"/>
          <p:cNvSpPr/>
          <p:nvPr>
            <p:custDataLst>
              <p:tags r:id="rId27"/>
            </p:custDataLst>
          </p:nvPr>
        </p:nvSpPr>
        <p:spPr>
          <a:xfrm>
            <a:off x="1524001" y="454241"/>
            <a:ext cx="202124" cy="474936"/>
          </a:xfrm>
          <a:custGeom>
            <a:avLst/>
            <a:gdLst>
              <a:gd name="connsiteX0" fmla="*/ 0 w 259859"/>
              <a:gd name="connsiteY0" fmla="*/ 0 h 610598"/>
              <a:gd name="connsiteX1" fmla="*/ 259859 w 259859"/>
              <a:gd name="connsiteY1" fmla="*/ 305299 h 610598"/>
              <a:gd name="connsiteX2" fmla="*/ 0 w 259859"/>
              <a:gd name="connsiteY2" fmla="*/ 610598 h 610598"/>
              <a:gd name="connsiteX3" fmla="*/ 117559 w 259859"/>
              <a:gd name="connsiteY3" fmla="*/ 117559 h 610598"/>
              <a:gd name="connsiteX0-1" fmla="*/ 0 w 259859"/>
              <a:gd name="connsiteY0-2" fmla="*/ 0 h 610598"/>
              <a:gd name="connsiteX1-3" fmla="*/ 259859 w 259859"/>
              <a:gd name="connsiteY1-4" fmla="*/ 305299 h 610598"/>
              <a:gd name="connsiteX2-5" fmla="*/ 0 w 259859"/>
              <a:gd name="connsiteY2-6" fmla="*/ 610598 h 6105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59859" h="610598">
                <a:moveTo>
                  <a:pt x="0" y="0"/>
                </a:moveTo>
                <a:cubicBezTo>
                  <a:pt x="147471" y="23225"/>
                  <a:pt x="259859" y="151137"/>
                  <a:pt x="259859" y="305299"/>
                </a:cubicBezTo>
                <a:cubicBezTo>
                  <a:pt x="259859" y="459461"/>
                  <a:pt x="147471" y="587373"/>
                  <a:pt x="0" y="610598"/>
                </a:cubicBezTo>
              </a:path>
            </a:pathLst>
          </a:custGeom>
          <a:noFill/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8"/>
            </p:custDataLst>
          </p:nvPr>
        </p:nvSpPr>
        <p:spPr>
          <a:xfrm>
            <a:off x="2152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C2F8F-7229-41E4-A995-108249FBC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4552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7981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258C-62D0-4826-9D01-E84830AF58A9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1"/>
            </p:custDataLst>
          </p:nvPr>
        </p:nvSpPr>
        <p:spPr>
          <a:xfrm>
            <a:off x="1524000" y="0"/>
            <a:ext cx="0" cy="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67970" indent="-267970" algn="just" defTabSz="685800" rtl="0" eaLnBrk="1" latinLnBrk="0" hangingPunct="1">
        <a:lnSpc>
          <a:spcPct val="110000"/>
        </a:lnSpc>
        <a:spcBef>
          <a:spcPts val="1350"/>
        </a:spcBef>
        <a:spcAft>
          <a:spcPts val="0"/>
        </a:spcAft>
        <a:buClr>
          <a:srgbClr val="963B22"/>
        </a:buClr>
        <a:buSzPct val="80000"/>
        <a:buFontTx/>
        <a:buBlip>
          <a:blip r:embed="rId32"/>
        </a:buBlip>
        <a:defRPr sz="2400" kern="1200" baseline="0">
          <a:solidFill>
            <a:schemeClr val="tx1">
              <a:lumMod val="50000"/>
            </a:schemeClr>
          </a:solidFill>
          <a:latin typeface="Arial" panose="020B0604020202020204" pitchFamily="34" charset="0"/>
          <a:ea typeface="+mj-ea"/>
          <a:cs typeface="+mn-cs"/>
        </a:defRPr>
      </a:lvl1pPr>
      <a:lvl2pPr marL="535305" indent="-182880" algn="just" defTabSz="685800" rtl="0" eaLnBrk="1" latinLnBrk="0" hangingPunct="1">
        <a:spcBef>
          <a:spcPts val="0"/>
        </a:spcBef>
        <a:spcAft>
          <a:spcPts val="0"/>
        </a:spcAft>
        <a:buClr>
          <a:schemeClr val="tx1">
            <a:lumMod val="50000"/>
          </a:schemeClr>
        </a:buClr>
        <a:buFont typeface="Arial" panose="020B0604020202020204" pitchFamily="34" charset="0"/>
        <a:buChar char="•"/>
        <a:tabLst>
          <a:tab pos="352425" algn="l"/>
        </a:tabLst>
        <a:defRPr sz="2000" kern="1200" baseline="0">
          <a:solidFill>
            <a:schemeClr val="tx1">
              <a:lumMod val="50000"/>
            </a:schemeClr>
          </a:solidFill>
          <a:latin typeface="Arial" panose="020B0604020202020204" pitchFamily="34" charset="0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32.xml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3" Type="http://schemas.openxmlformats.org/officeDocument/2006/relationships/slideLayout" Target="../slideLayouts/slideLayout18.xml"/><Relationship Id="rId32" Type="http://schemas.openxmlformats.org/officeDocument/2006/relationships/tags" Target="../tags/tag337.xml"/><Relationship Id="rId31" Type="http://schemas.openxmlformats.org/officeDocument/2006/relationships/tags" Target="../tags/tag336.xml"/><Relationship Id="rId30" Type="http://schemas.openxmlformats.org/officeDocument/2006/relationships/tags" Target="../tags/tag335.xml"/><Relationship Id="rId3" Type="http://schemas.openxmlformats.org/officeDocument/2006/relationships/tags" Target="../tags/tag308.xml"/><Relationship Id="rId29" Type="http://schemas.openxmlformats.org/officeDocument/2006/relationships/tags" Target="../tags/tag334.xml"/><Relationship Id="rId28" Type="http://schemas.openxmlformats.org/officeDocument/2006/relationships/tags" Target="../tags/tag333.xml"/><Relationship Id="rId27" Type="http://schemas.openxmlformats.org/officeDocument/2006/relationships/tags" Target="../tags/tag332.xml"/><Relationship Id="rId26" Type="http://schemas.openxmlformats.org/officeDocument/2006/relationships/tags" Target="../tags/tag331.xml"/><Relationship Id="rId25" Type="http://schemas.openxmlformats.org/officeDocument/2006/relationships/tags" Target="../tags/tag330.xml"/><Relationship Id="rId24" Type="http://schemas.openxmlformats.org/officeDocument/2006/relationships/tags" Target="../tags/tag329.xml"/><Relationship Id="rId23" Type="http://schemas.openxmlformats.org/officeDocument/2006/relationships/tags" Target="../tags/tag328.xml"/><Relationship Id="rId22" Type="http://schemas.openxmlformats.org/officeDocument/2006/relationships/tags" Target="../tags/tag327.xml"/><Relationship Id="rId21" Type="http://schemas.openxmlformats.org/officeDocument/2006/relationships/tags" Target="../tags/tag326.xml"/><Relationship Id="rId20" Type="http://schemas.openxmlformats.org/officeDocument/2006/relationships/tags" Target="../tags/tag325.xml"/><Relationship Id="rId2" Type="http://schemas.openxmlformats.org/officeDocument/2006/relationships/tags" Target="../tags/tag307.xml"/><Relationship Id="rId19" Type="http://schemas.openxmlformats.org/officeDocument/2006/relationships/tags" Target="../tags/tag324.xml"/><Relationship Id="rId18" Type="http://schemas.openxmlformats.org/officeDocument/2006/relationships/tags" Target="../tags/tag323.xml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image" Target="../media/image46.png"/><Relationship Id="rId2" Type="http://schemas.openxmlformats.org/officeDocument/2006/relationships/tags" Target="../tags/tag341.xml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image" Target="../media/image47.jpeg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image" Target="../media/image48.png"/><Relationship Id="rId2" Type="http://schemas.openxmlformats.org/officeDocument/2006/relationships/tags" Target="../tags/tag351.xml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60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image" Target="../media/image49.png"/><Relationship Id="rId2" Type="http://schemas.openxmlformats.org/officeDocument/2006/relationships/tags" Target="../tags/tag356.xml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tags" Target="../tags/tag365.xml"/><Relationship Id="rId7" Type="http://schemas.openxmlformats.org/officeDocument/2006/relationships/tags" Target="../tags/tag364.xml"/><Relationship Id="rId6" Type="http://schemas.openxmlformats.org/officeDocument/2006/relationships/image" Target="../media/image51.png"/><Relationship Id="rId5" Type="http://schemas.openxmlformats.org/officeDocument/2006/relationships/tags" Target="../tags/tag363.xml"/><Relationship Id="rId4" Type="http://schemas.openxmlformats.org/officeDocument/2006/relationships/image" Target="../media/image50.png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image" Target="../media/image52.png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tags" Target="../tags/tag372.xml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image" Target="../media/image56.png"/><Relationship Id="rId4" Type="http://schemas.openxmlformats.org/officeDocument/2006/relationships/tags" Target="../tags/tag376.xml"/><Relationship Id="rId3" Type="http://schemas.openxmlformats.org/officeDocument/2006/relationships/image" Target="../media/image55.png"/><Relationship Id="rId2" Type="http://schemas.openxmlformats.org/officeDocument/2006/relationships/tags" Target="../tags/tag375.xml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image" Target="../media/image58.png"/><Relationship Id="rId6" Type="http://schemas.openxmlformats.org/officeDocument/2006/relationships/tags" Target="../tags/tag381.xml"/><Relationship Id="rId5" Type="http://schemas.openxmlformats.org/officeDocument/2006/relationships/image" Target="../media/image57.png"/><Relationship Id="rId4" Type="http://schemas.openxmlformats.org/officeDocument/2006/relationships/tags" Target="../tags/tag380.xml"/><Relationship Id="rId3" Type="http://schemas.openxmlformats.org/officeDocument/2006/relationships/tags" Target="../tags/tag379.xml"/><Relationship Id="rId2" Type="http://schemas.openxmlformats.org/officeDocument/2006/relationships/image" Target="../media/image55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85.xml"/><Relationship Id="rId8" Type="http://schemas.openxmlformats.org/officeDocument/2006/relationships/image" Target="../media/image64.jpeg"/><Relationship Id="rId7" Type="http://schemas.openxmlformats.org/officeDocument/2006/relationships/image" Target="../media/image63.jpe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tags" Target="../tags/tag384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87.xml"/><Relationship Id="rId10" Type="http://schemas.openxmlformats.org/officeDocument/2006/relationships/tags" Target="../tags/tag386.xml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image" Target="../media/image65.png"/><Relationship Id="rId2" Type="http://schemas.openxmlformats.org/officeDocument/2006/relationships/tags" Target="../tags/tag388.xml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image" Target="../media/image66.png"/><Relationship Id="rId2" Type="http://schemas.openxmlformats.org/officeDocument/2006/relationships/tags" Target="../tags/tag391.xml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9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image" Target="../media/image66.png"/><Relationship Id="rId2" Type="http://schemas.openxmlformats.org/officeDocument/2006/relationships/tags" Target="../tags/tag394.xml"/><Relationship Id="rId1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67.png"/><Relationship Id="rId1" Type="http://schemas.openxmlformats.org/officeDocument/2006/relationships/tags" Target="../tags/tag39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2" Type="http://schemas.openxmlformats.org/officeDocument/2006/relationships/notesSlide" Target="../notesSlides/notesSlide5.xml"/><Relationship Id="rId71" Type="http://schemas.openxmlformats.org/officeDocument/2006/relationships/slideLayout" Target="../slideLayouts/slideLayout1.xml"/><Relationship Id="rId70" Type="http://schemas.openxmlformats.org/officeDocument/2006/relationships/image" Target="../media/image31.png"/><Relationship Id="rId7" Type="http://schemas.openxmlformats.org/officeDocument/2006/relationships/tags" Target="../tags/tag263.xml"/><Relationship Id="rId69" Type="http://schemas.openxmlformats.org/officeDocument/2006/relationships/tags" Target="../tags/tag306.xml"/><Relationship Id="rId68" Type="http://schemas.openxmlformats.org/officeDocument/2006/relationships/image" Target="../media/image30.png"/><Relationship Id="rId67" Type="http://schemas.openxmlformats.org/officeDocument/2006/relationships/tags" Target="../tags/tag305.xml"/><Relationship Id="rId66" Type="http://schemas.openxmlformats.org/officeDocument/2006/relationships/image" Target="../media/image29.png"/><Relationship Id="rId65" Type="http://schemas.openxmlformats.org/officeDocument/2006/relationships/tags" Target="../tags/tag304.xml"/><Relationship Id="rId64" Type="http://schemas.openxmlformats.org/officeDocument/2006/relationships/image" Target="../media/image28.png"/><Relationship Id="rId63" Type="http://schemas.openxmlformats.org/officeDocument/2006/relationships/tags" Target="../tags/tag303.xml"/><Relationship Id="rId62" Type="http://schemas.openxmlformats.org/officeDocument/2006/relationships/image" Target="../media/image27.png"/><Relationship Id="rId61" Type="http://schemas.openxmlformats.org/officeDocument/2006/relationships/tags" Target="../tags/tag302.xml"/><Relationship Id="rId60" Type="http://schemas.openxmlformats.org/officeDocument/2006/relationships/image" Target="../media/image26.jpeg"/><Relationship Id="rId6" Type="http://schemas.openxmlformats.org/officeDocument/2006/relationships/tags" Target="../tags/tag262.xml"/><Relationship Id="rId59" Type="http://schemas.openxmlformats.org/officeDocument/2006/relationships/tags" Target="../tags/tag301.xml"/><Relationship Id="rId58" Type="http://schemas.openxmlformats.org/officeDocument/2006/relationships/image" Target="../media/image25.png"/><Relationship Id="rId57" Type="http://schemas.openxmlformats.org/officeDocument/2006/relationships/tags" Target="../tags/tag300.xml"/><Relationship Id="rId56" Type="http://schemas.openxmlformats.org/officeDocument/2006/relationships/image" Target="../media/image24.jpeg"/><Relationship Id="rId55" Type="http://schemas.openxmlformats.org/officeDocument/2006/relationships/tags" Target="../tags/tag299.xml"/><Relationship Id="rId54" Type="http://schemas.openxmlformats.org/officeDocument/2006/relationships/image" Target="../media/image23.jpeg"/><Relationship Id="rId53" Type="http://schemas.openxmlformats.org/officeDocument/2006/relationships/tags" Target="../tags/tag298.xml"/><Relationship Id="rId52" Type="http://schemas.openxmlformats.org/officeDocument/2006/relationships/image" Target="../media/image22.png"/><Relationship Id="rId51" Type="http://schemas.openxmlformats.org/officeDocument/2006/relationships/image" Target="../media/image21.jpeg"/><Relationship Id="rId50" Type="http://schemas.openxmlformats.org/officeDocument/2006/relationships/tags" Target="../tags/tag297.xml"/><Relationship Id="rId5" Type="http://schemas.openxmlformats.org/officeDocument/2006/relationships/tags" Target="../tags/tag261.xml"/><Relationship Id="rId49" Type="http://schemas.openxmlformats.org/officeDocument/2006/relationships/image" Target="../media/image20.jpeg"/><Relationship Id="rId48" Type="http://schemas.openxmlformats.org/officeDocument/2006/relationships/tags" Target="../tags/tag296.xml"/><Relationship Id="rId47" Type="http://schemas.openxmlformats.org/officeDocument/2006/relationships/image" Target="../media/image19.jpeg"/><Relationship Id="rId46" Type="http://schemas.openxmlformats.org/officeDocument/2006/relationships/tags" Target="../tags/tag295.xml"/><Relationship Id="rId45" Type="http://schemas.openxmlformats.org/officeDocument/2006/relationships/image" Target="../media/image18.png"/><Relationship Id="rId44" Type="http://schemas.openxmlformats.org/officeDocument/2006/relationships/tags" Target="../tags/tag294.xml"/><Relationship Id="rId43" Type="http://schemas.openxmlformats.org/officeDocument/2006/relationships/image" Target="../media/image17.png"/><Relationship Id="rId42" Type="http://schemas.openxmlformats.org/officeDocument/2006/relationships/tags" Target="../tags/tag293.xml"/><Relationship Id="rId41" Type="http://schemas.openxmlformats.org/officeDocument/2006/relationships/image" Target="../media/image16.jpeg"/><Relationship Id="rId40" Type="http://schemas.openxmlformats.org/officeDocument/2006/relationships/tags" Target="../tags/tag292.xml"/><Relationship Id="rId4" Type="http://schemas.openxmlformats.org/officeDocument/2006/relationships/tags" Target="../tags/tag260.xml"/><Relationship Id="rId39" Type="http://schemas.openxmlformats.org/officeDocument/2006/relationships/image" Target="../media/image15.png"/><Relationship Id="rId38" Type="http://schemas.openxmlformats.org/officeDocument/2006/relationships/tags" Target="../tags/tag291.xml"/><Relationship Id="rId37" Type="http://schemas.openxmlformats.org/officeDocument/2006/relationships/image" Target="../media/image14.jpeg"/><Relationship Id="rId36" Type="http://schemas.openxmlformats.org/officeDocument/2006/relationships/tags" Target="../tags/tag290.xml"/><Relationship Id="rId35" Type="http://schemas.openxmlformats.org/officeDocument/2006/relationships/image" Target="../media/image13.png"/><Relationship Id="rId34" Type="http://schemas.openxmlformats.org/officeDocument/2006/relationships/tags" Target="../tags/tag289.xml"/><Relationship Id="rId33" Type="http://schemas.openxmlformats.org/officeDocument/2006/relationships/image" Target="../media/image12.png"/><Relationship Id="rId32" Type="http://schemas.openxmlformats.org/officeDocument/2006/relationships/tags" Target="../tags/tag288.xml"/><Relationship Id="rId31" Type="http://schemas.openxmlformats.org/officeDocument/2006/relationships/tags" Target="../tags/tag287.xml"/><Relationship Id="rId30" Type="http://schemas.openxmlformats.org/officeDocument/2006/relationships/tags" Target="../tags/tag286.xml"/><Relationship Id="rId3" Type="http://schemas.openxmlformats.org/officeDocument/2006/relationships/tags" Target="../tags/tag259.xml"/><Relationship Id="rId29" Type="http://schemas.openxmlformats.org/officeDocument/2006/relationships/tags" Target="../tags/tag285.xml"/><Relationship Id="rId28" Type="http://schemas.openxmlformats.org/officeDocument/2006/relationships/tags" Target="../tags/tag284.xml"/><Relationship Id="rId27" Type="http://schemas.openxmlformats.org/officeDocument/2006/relationships/tags" Target="../tags/tag283.xml"/><Relationship Id="rId26" Type="http://schemas.openxmlformats.org/officeDocument/2006/relationships/tags" Target="../tags/tag282.xml"/><Relationship Id="rId25" Type="http://schemas.openxmlformats.org/officeDocument/2006/relationships/tags" Target="../tags/tag281.xml"/><Relationship Id="rId24" Type="http://schemas.openxmlformats.org/officeDocument/2006/relationships/tags" Target="../tags/tag280.xml"/><Relationship Id="rId23" Type="http://schemas.openxmlformats.org/officeDocument/2006/relationships/tags" Target="../tags/tag279.xml"/><Relationship Id="rId22" Type="http://schemas.openxmlformats.org/officeDocument/2006/relationships/tags" Target="../tags/tag278.xml"/><Relationship Id="rId21" Type="http://schemas.openxmlformats.org/officeDocument/2006/relationships/tags" Target="../tags/tag277.xml"/><Relationship Id="rId20" Type="http://schemas.openxmlformats.org/officeDocument/2006/relationships/tags" Target="../tags/tag276.xml"/><Relationship Id="rId2" Type="http://schemas.openxmlformats.org/officeDocument/2006/relationships/tags" Target="../tags/tag258.xml"/><Relationship Id="rId19" Type="http://schemas.openxmlformats.org/officeDocument/2006/relationships/tags" Target="../tags/tag275.xml"/><Relationship Id="rId18" Type="http://schemas.openxmlformats.org/officeDocument/2006/relationships/tags" Target="../tags/tag274.xml"/><Relationship Id="rId17" Type="http://schemas.openxmlformats.org/officeDocument/2006/relationships/tags" Target="../tags/tag273.xml"/><Relationship Id="rId16" Type="http://schemas.openxmlformats.org/officeDocument/2006/relationships/tags" Target="../tags/tag272.xml"/><Relationship Id="rId15" Type="http://schemas.openxmlformats.org/officeDocument/2006/relationships/tags" Target="../tags/tag271.xml"/><Relationship Id="rId14" Type="http://schemas.openxmlformats.org/officeDocument/2006/relationships/tags" Target="../tags/tag270.xml"/><Relationship Id="rId13" Type="http://schemas.openxmlformats.org/officeDocument/2006/relationships/tags" Target="../tags/tag269.xml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tags" Target="../tags/tag2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2"/>
          <p:cNvSpPr>
            <a:spLocks noChangeArrowheads="1"/>
          </p:cNvSpPr>
          <p:nvPr/>
        </p:nvSpPr>
        <p:spPr bwMode="auto">
          <a:xfrm>
            <a:off x="0" y="1318260"/>
            <a:ext cx="12192000" cy="392811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60958" rIns="60958" anchor="ctr"/>
          <a:lstStyle/>
          <a:p>
            <a:pPr hangingPunct="0"/>
            <a:endParaRPr lang="en-US" altLang="zh-CN" sz="24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6148" name="Shape 22"/>
          <p:cNvSpPr>
            <a:spLocks noChangeArrowheads="1"/>
          </p:cNvSpPr>
          <p:nvPr/>
        </p:nvSpPr>
        <p:spPr bwMode="auto">
          <a:xfrm>
            <a:off x="978535" y="1068705"/>
            <a:ext cx="10235565" cy="4426585"/>
          </a:xfrm>
          <a:prstGeom prst="rect">
            <a:avLst/>
          </a:prstGeom>
          <a:solidFill>
            <a:srgbClr val="BA1822"/>
          </a:solidFill>
          <a:ln w="12700">
            <a:noFill/>
            <a:miter lim="400000"/>
          </a:ln>
          <a:effectLst/>
        </p:spPr>
        <p:txBody>
          <a:bodyPr lIns="60958" rIns="60958" anchor="ctr"/>
          <a:lstStyle/>
          <a:p>
            <a:pPr algn="ctr" hangingPunct="0"/>
            <a:endParaRPr lang="en-US" altLang="zh-CN" sz="2400" b="0" baseline="0" dirty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6151" name="未标题-2-01.png" descr="未标题-2-01.png"/>
          <p:cNvPicPr>
            <a:picLocks noChangeAspect="1"/>
          </p:cNvPicPr>
          <p:nvPr/>
        </p:nvPicPr>
        <p:blipFill>
          <a:blip r:embed="rId1"/>
          <a:srcRect l="11929" t="5841" r="17577" b="54250"/>
          <a:stretch>
            <a:fillRect/>
          </a:stretch>
        </p:blipFill>
        <p:spPr bwMode="auto">
          <a:xfrm>
            <a:off x="368935" y="106362"/>
            <a:ext cx="12264390" cy="6899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" name="Shape 26"/>
          <p:cNvSpPr/>
          <p:nvPr/>
        </p:nvSpPr>
        <p:spPr>
          <a:xfrm>
            <a:off x="1629410" y="2466404"/>
            <a:ext cx="9185275" cy="119888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60958" rIns="60958">
            <a:spAutoFit/>
          </a:bodyPr>
          <a:lstStyle/>
          <a:p>
            <a:pPr lvl="0" algn="ctr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4800" b="1" kern="0" dirty="0">
                <a:latin typeface="Arial" panose="020B0604020202020204" pitchFamily="34" charset="0"/>
                <a:ea typeface="汉仪君黑-75简" panose="00020600040101010101" charset="-122"/>
                <a:sym typeface="微软雅黑" panose="020B0503020204020204" charset="-122"/>
              </a:rPr>
              <a:t>规范化管理 数据驱动实践教学</a:t>
            </a:r>
            <a:endParaRPr lang="zh-CN" sz="4800" b="1" kern="0" dirty="0">
              <a:latin typeface="Arial" panose="020B0604020202020204" pitchFamily="34" charset="0"/>
              <a:ea typeface="汉仪君黑-75简" panose="00020600040101010101" charset="-122"/>
              <a:sym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27040" y="5808980"/>
            <a:ext cx="1138555" cy="448945"/>
            <a:chOff x="8647" y="9148"/>
            <a:chExt cx="1793" cy="707"/>
          </a:xfrm>
        </p:grpSpPr>
        <p:sp>
          <p:nvSpPr>
            <p:cNvPr id="31" name="Shape 26"/>
            <p:cNvSpPr/>
            <p:nvPr/>
          </p:nvSpPr>
          <p:spPr>
            <a:xfrm>
              <a:off x="8647" y="9518"/>
              <a:ext cx="1793" cy="337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60958" rIns="60958">
              <a:spAutoFit/>
            </a:bodyPr>
            <a:lstStyle/>
            <a:p>
              <a:pPr algn="ctr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4200" b="0" baseline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en-US" altLang="zh-CN" sz="800" kern="0" baseline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汉仪君黑-55W" panose="00020600040101010101" charset="-122"/>
                  <a:sym typeface="微软雅黑" panose="020B0503020204020204" charset="-122"/>
                </a:rPr>
                <a:t>www.xybsyw.com</a:t>
              </a:r>
              <a:endParaRPr lang="en-US" altLang="zh-CN" sz="800" kern="0" baseline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汉仪君黑-55W" panose="00020600040101010101" charset="-122"/>
                <a:sym typeface="微软雅黑" panose="020B0503020204020204" charset="-122"/>
              </a:endParaRPr>
            </a:p>
          </p:txBody>
        </p:sp>
        <p:pic>
          <p:nvPicPr>
            <p:cNvPr id="32" name="图片 31" descr="红色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6" y="9148"/>
              <a:ext cx="1335" cy="43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"/>
          <p:cNvSpPr/>
          <p:nvPr/>
        </p:nvSpPr>
        <p:spPr>
          <a:xfrm>
            <a:off x="7127747" y="1557528"/>
            <a:ext cx="3360419" cy="4369307"/>
          </a:xfrm>
          <a:prstGeom prst="rect">
            <a:avLst/>
          </a:prstGeom>
          <a:solidFill>
            <a:srgbClr val="F2F2F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" name="group 4"/>
          <p:cNvGrpSpPr/>
          <p:nvPr/>
        </p:nvGrpSpPr>
        <p:grpSpPr>
          <a:xfrm rot="21600000">
            <a:off x="2080260" y="1551304"/>
            <a:ext cx="3344544" cy="4381500"/>
            <a:chOff x="0" y="0"/>
            <a:chExt cx="3344544" cy="4381500"/>
          </a:xfrm>
        </p:grpSpPr>
        <p:sp>
          <p:nvSpPr>
            <p:cNvPr id="52" name="rect"/>
            <p:cNvSpPr/>
            <p:nvPr/>
          </p:nvSpPr>
          <p:spPr>
            <a:xfrm>
              <a:off x="0" y="0"/>
              <a:ext cx="3344544" cy="4381500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154304" y="808990"/>
              <a:ext cx="2684779" cy="2432049"/>
            </a:xfrm>
            <a:prstGeom prst="rect">
              <a:avLst/>
            </a:prstGeom>
          </p:spPr>
        </p:pic>
        <p:sp>
          <p:nvSpPr>
            <p:cNvPr id="56" name="rect"/>
            <p:cNvSpPr/>
            <p:nvPr/>
          </p:nvSpPr>
          <p:spPr>
            <a:xfrm>
              <a:off x="167639" y="814578"/>
              <a:ext cx="2665475" cy="326517"/>
            </a:xfrm>
            <a:prstGeom prst="rect">
              <a:avLst/>
            </a:prstGeom>
            <a:solidFill>
              <a:srgbClr val="FAFAF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  <a:r>
                <a:rPr lang="zh-CN" altLang="en-US" sz="1400" b="1">
                  <a:latin typeface="宋体" panose="02010600030101010101" pitchFamily="2" charset="-122"/>
                  <a:ea typeface="宋体" panose="02010600030101010101" pitchFamily="2" charset="-122"/>
                </a:rPr>
                <a:t>创新创业</a:t>
              </a:r>
              <a:endParaRPr lang="zh-CN" altLang="en-US" sz="1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8" name="rect"/>
            <p:cNvSpPr/>
            <p:nvPr/>
          </p:nvSpPr>
          <p:spPr>
            <a:xfrm>
              <a:off x="142874" y="1717675"/>
              <a:ext cx="2665476" cy="326643"/>
            </a:xfrm>
            <a:prstGeom prst="rect">
              <a:avLst/>
            </a:prstGeom>
            <a:solidFill>
              <a:srgbClr val="FAFAF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学科竞赛</a:t>
              </a:r>
              <a:endParaRPr lang="zh-CN" altLang="en-US" sz="1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0" name="rect"/>
            <p:cNvSpPr/>
            <p:nvPr/>
          </p:nvSpPr>
          <p:spPr>
            <a:xfrm>
              <a:off x="163829" y="2506345"/>
              <a:ext cx="2664713" cy="326898"/>
            </a:xfrm>
            <a:prstGeom prst="rect">
              <a:avLst/>
            </a:prstGeom>
            <a:solidFill>
              <a:srgbClr val="FAFAF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2" name="rect"/>
            <p:cNvSpPr/>
            <p:nvPr/>
          </p:nvSpPr>
          <p:spPr>
            <a:xfrm>
              <a:off x="174624" y="1283970"/>
              <a:ext cx="2664713" cy="326897"/>
            </a:xfrm>
            <a:prstGeom prst="rect">
              <a:avLst/>
            </a:prstGeom>
            <a:solidFill>
              <a:srgbClr val="FAFAF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r>
                <a:rPr lang="zh-CN" altLang="en-US" sz="1400" b="1">
                  <a:latin typeface="宋体" panose="02010600030101010101" pitchFamily="2" charset="-122"/>
                  <a:ea typeface="宋体" panose="02010600030101010101" pitchFamily="2" charset="-122"/>
                </a:rPr>
                <a:t>参加教师科研项目</a:t>
              </a:r>
              <a:endParaRPr lang="zh-CN" altLang="en-US" sz="1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6" name="path"/>
            <p:cNvSpPr/>
            <p:nvPr/>
          </p:nvSpPr>
          <p:spPr>
            <a:xfrm>
              <a:off x="2735580" y="320166"/>
              <a:ext cx="603503" cy="47244"/>
            </a:xfrm>
            <a:custGeom>
              <a:avLst/>
              <a:gdLst/>
              <a:ahLst/>
              <a:cxnLst/>
              <a:rect l="0" t="0" r="0" b="0"/>
              <a:pathLst>
                <a:path w="950" h="74">
                  <a:moveTo>
                    <a:pt x="0" y="0"/>
                  </a:moveTo>
                  <a:lnTo>
                    <a:pt x="950" y="0"/>
                  </a:lnTo>
                  <a:lnTo>
                    <a:pt x="950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68" name="rect"/>
          <p:cNvSpPr/>
          <p:nvPr/>
        </p:nvSpPr>
        <p:spPr>
          <a:xfrm>
            <a:off x="7599464" y="1881505"/>
            <a:ext cx="2735224" cy="339089"/>
          </a:xfrm>
          <a:prstGeom prst="rect">
            <a:avLst/>
          </a:prstGeom>
          <a:solidFill>
            <a:srgbClr val="F9F9F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0" name="rect"/>
          <p:cNvSpPr/>
          <p:nvPr/>
        </p:nvSpPr>
        <p:spPr>
          <a:xfrm>
            <a:off x="7595234" y="2839084"/>
            <a:ext cx="2735225" cy="339090"/>
          </a:xfrm>
          <a:prstGeom prst="rect">
            <a:avLst/>
          </a:prstGeom>
          <a:solidFill>
            <a:srgbClr val="FAFAF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2" name="rect"/>
          <p:cNvSpPr/>
          <p:nvPr/>
        </p:nvSpPr>
        <p:spPr>
          <a:xfrm>
            <a:off x="7598765" y="4275454"/>
            <a:ext cx="2735224" cy="339089"/>
          </a:xfrm>
          <a:prstGeom prst="rect">
            <a:avLst/>
          </a:prstGeom>
          <a:solidFill>
            <a:srgbClr val="FAFAF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4" name="rect"/>
          <p:cNvSpPr/>
          <p:nvPr/>
        </p:nvSpPr>
        <p:spPr>
          <a:xfrm>
            <a:off x="7598765" y="2360295"/>
            <a:ext cx="2735224" cy="339089"/>
          </a:xfrm>
          <a:prstGeom prst="rect">
            <a:avLst/>
          </a:prstGeom>
          <a:solidFill>
            <a:srgbClr val="FAFAF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6" name="rect"/>
          <p:cNvSpPr/>
          <p:nvPr/>
        </p:nvSpPr>
        <p:spPr>
          <a:xfrm>
            <a:off x="7595234" y="3317875"/>
            <a:ext cx="2735225" cy="339089"/>
          </a:xfrm>
          <a:prstGeom prst="rect">
            <a:avLst/>
          </a:prstGeom>
          <a:solidFill>
            <a:srgbClr val="F8F8F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8" name="rect"/>
          <p:cNvSpPr/>
          <p:nvPr/>
        </p:nvSpPr>
        <p:spPr>
          <a:xfrm>
            <a:off x="7598765" y="3796664"/>
            <a:ext cx="2735224" cy="339090"/>
          </a:xfrm>
          <a:prstGeom prst="rect">
            <a:avLst/>
          </a:prstGeom>
          <a:solidFill>
            <a:srgbClr val="FAFAF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6" name="group 6"/>
          <p:cNvGrpSpPr/>
          <p:nvPr/>
        </p:nvGrpSpPr>
        <p:grpSpPr>
          <a:xfrm rot="21600000">
            <a:off x="10426065" y="1173479"/>
            <a:ext cx="971550" cy="4494606"/>
            <a:chOff x="0" y="0"/>
            <a:chExt cx="971550" cy="4494606"/>
          </a:xfrm>
        </p:grpSpPr>
        <p:pic>
          <p:nvPicPr>
            <p:cNvPr id="82" name="picture 8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971550" cy="4494606"/>
            </a:xfrm>
            <a:prstGeom prst="rect">
              <a:avLst/>
            </a:prstGeom>
          </p:spPr>
        </p:pic>
        <p:sp>
          <p:nvSpPr>
            <p:cNvPr id="84" name="textbox 84"/>
            <p:cNvSpPr/>
            <p:nvPr/>
          </p:nvSpPr>
          <p:spPr>
            <a:xfrm>
              <a:off x="-48934" y="-12700"/>
              <a:ext cx="1033780" cy="4520565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3000"/>
                </a:lnSpc>
              </a:pPr>
              <a:endParaRPr lang="en-US" altLang="en-US" sz="1000" dirty="0"/>
            </a:p>
            <a:p>
              <a:pPr marL="736600" algn="l" rtl="0" eaLnBrk="0">
                <a:lnSpc>
                  <a:spcPct val="94000"/>
                </a:lnSpc>
                <a:spcBef>
                  <a:spcPts val="0"/>
                </a:spcBef>
              </a:pP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贯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穿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学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生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能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力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提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升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全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程</a:t>
              </a:r>
              <a:endParaRPr lang="en-US" altLang="en-US" sz="2000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21600000">
            <a:off x="1140420" y="1148079"/>
            <a:ext cx="1033819" cy="4184650"/>
            <a:chOff x="-62269" y="-25400"/>
            <a:chExt cx="1033819" cy="4184650"/>
          </a:xfrm>
        </p:grpSpPr>
        <p:pic>
          <p:nvPicPr>
            <p:cNvPr id="86" name="picture 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971550" cy="4159250"/>
            </a:xfrm>
            <a:prstGeom prst="rect">
              <a:avLst/>
            </a:prstGeom>
          </p:spPr>
        </p:pic>
        <p:sp>
          <p:nvSpPr>
            <p:cNvPr id="88" name="textbox 88"/>
            <p:cNvSpPr/>
            <p:nvPr/>
          </p:nvSpPr>
          <p:spPr>
            <a:xfrm>
              <a:off x="-62269" y="-25400"/>
              <a:ext cx="1033780" cy="4184650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1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7000"/>
                </a:lnSpc>
              </a:pPr>
              <a:endParaRPr lang="en-US" altLang="en-US" sz="1000" dirty="0"/>
            </a:p>
            <a:p>
              <a:pPr marL="752475" algn="l" rtl="0" eaLnBrk="0">
                <a:lnSpc>
                  <a:spcPct val="94000"/>
                </a:lnSpc>
                <a:spcBef>
                  <a:spcPts val="5"/>
                </a:spcBef>
              </a:pP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贯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穿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高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校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育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人</a:t>
              </a:r>
              <a:r>
                <a:rPr sz="2000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sz="2000" b="1" kern="0" spc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全</a:t>
              </a:r>
              <a:endParaRPr lang="en-US" altLang="en-US" sz="2000" dirty="0"/>
            </a:p>
          </p:txBody>
        </p:sp>
      </p:grpSp>
      <p:sp>
        <p:nvSpPr>
          <p:cNvPr id="90" name="textbox 90"/>
          <p:cNvSpPr/>
          <p:nvPr/>
        </p:nvSpPr>
        <p:spPr>
          <a:xfrm>
            <a:off x="2065020" y="995171"/>
            <a:ext cx="8405494" cy="466725"/>
          </a:xfrm>
          <a:prstGeom prst="rect">
            <a:avLst/>
          </a:prstGeom>
          <a:solidFill>
            <a:srgbClr val="C62629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900" dirty="0"/>
          </a:p>
          <a:p>
            <a:pPr marL="3881755" algn="l" rtl="0" eaLnBrk="0">
              <a:lnSpc>
                <a:spcPct val="100000"/>
              </a:lnSpc>
              <a:spcBef>
                <a:spcPts val="5"/>
              </a:spcBef>
            </a:pP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优质就业</a:t>
            </a:r>
            <a:endParaRPr lang="en-US" altLang="en-US" sz="1500" dirty="0"/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7891271" y="5512308"/>
            <a:ext cx="2596895" cy="746759"/>
            <a:chOff x="0" y="0"/>
            <a:chExt cx="2596895" cy="746759"/>
          </a:xfrm>
        </p:grpSpPr>
        <p:pic>
          <p:nvPicPr>
            <p:cNvPr id="92" name="picture 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2596895" cy="746759"/>
            </a:xfrm>
            <a:prstGeom prst="rect">
              <a:avLst/>
            </a:prstGeom>
          </p:spPr>
        </p:pic>
        <p:sp>
          <p:nvSpPr>
            <p:cNvPr id="94" name="textbox 94"/>
            <p:cNvSpPr/>
            <p:nvPr/>
          </p:nvSpPr>
          <p:spPr>
            <a:xfrm>
              <a:off x="-12700" y="-12700"/>
              <a:ext cx="2622550" cy="80264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75000"/>
                </a:lnSpc>
              </a:pPr>
              <a:endParaRPr lang="en-US" altLang="en-US" sz="1000" b="1" dirty="0"/>
            </a:p>
            <a:p>
              <a:pPr marL="607695" algn="l" rtl="0" eaLnBrk="0">
                <a:lnSpc>
                  <a:spcPct val="100000"/>
                </a:lnSpc>
                <a:spcBef>
                  <a:spcPts val="0"/>
                </a:spcBef>
              </a:pPr>
              <a:r>
                <a:rPr sz="1700" b="1" kern="0" spc="7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贯通校内外</a:t>
              </a:r>
              <a:endParaRPr lang="en-US" altLang="en-US" sz="1700" b="1"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2084832" y="5494020"/>
            <a:ext cx="2534411" cy="746759"/>
            <a:chOff x="0" y="0"/>
            <a:chExt cx="2534411" cy="746759"/>
          </a:xfrm>
        </p:grpSpPr>
        <p:pic>
          <p:nvPicPr>
            <p:cNvPr id="96" name="picture 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2534411" cy="746759"/>
            </a:xfrm>
            <a:prstGeom prst="rect">
              <a:avLst/>
            </a:prstGeom>
          </p:spPr>
        </p:pic>
        <p:sp>
          <p:nvSpPr>
            <p:cNvPr id="98" name="textbox 98"/>
            <p:cNvSpPr/>
            <p:nvPr/>
          </p:nvSpPr>
          <p:spPr>
            <a:xfrm>
              <a:off x="-12700" y="-12700"/>
              <a:ext cx="2560320" cy="80264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86000"/>
                </a:lnSpc>
              </a:pPr>
              <a:endParaRPr lang="en-US" altLang="en-US" sz="1000" b="1" dirty="0"/>
            </a:p>
            <a:p>
              <a:pPr algn="l" rtl="0" eaLnBrk="0">
                <a:lnSpc>
                  <a:spcPct val="6000"/>
                </a:lnSpc>
              </a:pPr>
              <a:endParaRPr lang="en-US" altLang="en-US" sz="100" b="1" dirty="0"/>
            </a:p>
            <a:p>
              <a:pPr marL="973455" algn="l" rtl="0" eaLnBrk="0">
                <a:lnSpc>
                  <a:spcPct val="100000"/>
                </a:lnSpc>
              </a:pPr>
              <a:r>
                <a:rPr sz="1700" b="1" kern="0" spc="7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贯通课内外</a:t>
              </a:r>
              <a:endParaRPr lang="en-US" altLang="en-US" sz="1700" b="1" dirty="0"/>
            </a:p>
          </p:txBody>
        </p:sp>
      </p:grpSp>
      <p:graphicFrame>
        <p:nvGraphicFramePr>
          <p:cNvPr id="100" name="table 100"/>
          <p:cNvGraphicFramePr>
            <a:graphicFrameLocks noGrp="1"/>
          </p:cNvGraphicFramePr>
          <p:nvPr/>
        </p:nvGraphicFramePr>
        <p:xfrm>
          <a:off x="7120890" y="1880870"/>
          <a:ext cx="614680" cy="2970529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614680"/>
              </a:tblGrid>
              <a:tr h="29578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6000"/>
                        </a:lnSpc>
                      </a:pPr>
                      <a:endParaRPr lang="en-US" altLang="en-US" sz="1000" dirty="0"/>
                    </a:p>
                    <a:p>
                      <a:pPr marL="1714500" algn="l" rtl="0" eaLnBrk="0">
                        <a:lnSpc>
                          <a:spcPct val="94000"/>
                        </a:lnSpc>
                      </a:pPr>
                      <a:r>
                        <a:rPr sz="12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获得职业能力</a:t>
                      </a:r>
                      <a:endParaRPr lang="en-US" altLang="en-US" sz="1200" dirty="0"/>
                    </a:p>
                  </a:txBody>
                  <a:tcPr marL="0" marR="0" marT="0" marB="0" vert="eaVert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2" name="textbox 102"/>
          <p:cNvSpPr/>
          <p:nvPr/>
        </p:nvSpPr>
        <p:spPr>
          <a:xfrm>
            <a:off x="2242185" y="1948179"/>
            <a:ext cx="2677160" cy="339725"/>
          </a:xfrm>
          <a:prstGeom prst="rect">
            <a:avLst/>
          </a:prstGeom>
          <a:solidFill>
            <a:srgbClr val="FAFAFC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024890" algn="l" rtl="0" eaLnBrk="0">
              <a:lnSpc>
                <a:spcPct val="95000"/>
              </a:lnSpc>
              <a:spcBef>
                <a:spcPts val="5"/>
              </a:spcBef>
            </a:pPr>
            <a:r>
              <a:rPr sz="1400" b="1" kern="0" spc="-30" dirty="0">
                <a:solidFill>
                  <a:schemeClr val="tx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毕业设计</a:t>
            </a:r>
            <a:endParaRPr lang="en-US" altLang="en-US" sz="1400" b="1" kern="0" spc="-30" dirty="0">
              <a:solidFill>
                <a:schemeClr val="tx1">
                  <a:alpha val="10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04" name="table 104"/>
          <p:cNvGraphicFramePr>
            <a:graphicFrameLocks noGrp="1"/>
          </p:cNvGraphicFramePr>
          <p:nvPr/>
        </p:nvGraphicFramePr>
        <p:xfrm>
          <a:off x="4809490" y="1924050"/>
          <a:ext cx="614680" cy="29146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614680"/>
              </a:tblGrid>
              <a:tr h="29146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6000"/>
                        </a:lnSpc>
                      </a:pPr>
                      <a:endParaRPr lang="en-US" altLang="en-US" sz="1000" dirty="0"/>
                    </a:p>
                    <a:p>
                      <a:pPr marL="1689100" algn="l" rtl="0" eaLnBrk="0">
                        <a:lnSpc>
                          <a:spcPct val="94000"/>
                        </a:lnSpc>
                      </a:pPr>
                      <a:r>
                        <a:rPr sz="12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获得课程学分</a:t>
                      </a:r>
                      <a:endParaRPr lang="en-US" altLang="en-US" sz="1200" dirty="0"/>
                    </a:p>
                  </a:txBody>
                  <a:tcPr marL="0" marR="0" marT="0" marB="0" vert="eaVert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4" name="group 14"/>
          <p:cNvGrpSpPr/>
          <p:nvPr/>
        </p:nvGrpSpPr>
        <p:grpSpPr>
          <a:xfrm rot="21600000">
            <a:off x="6796506" y="5390197"/>
            <a:ext cx="1099401" cy="711505"/>
            <a:chOff x="0" y="0"/>
            <a:chExt cx="1099401" cy="711505"/>
          </a:xfrm>
        </p:grpSpPr>
        <p:pic>
          <p:nvPicPr>
            <p:cNvPr id="106" name="picture 10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1099401" cy="711505"/>
            </a:xfrm>
            <a:prstGeom prst="rect">
              <a:avLst/>
            </a:prstGeom>
          </p:spPr>
        </p:pic>
        <p:sp>
          <p:nvSpPr>
            <p:cNvPr id="108" name="textbox 108"/>
            <p:cNvSpPr/>
            <p:nvPr/>
          </p:nvSpPr>
          <p:spPr>
            <a:xfrm>
              <a:off x="-12700" y="-12700"/>
              <a:ext cx="1125219" cy="75945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lang="en-US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marL="337185" indent="-149860" algn="l" rtl="0" eaLnBrk="0">
                <a:lnSpc>
                  <a:spcPct val="98000"/>
                </a:lnSpc>
              </a:pPr>
              <a:r>
                <a:rPr sz="1200" b="1" kern="0" spc="-2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与社会需求</a:t>
              </a:r>
              <a:r>
                <a:rPr sz="1200" kern="0" spc="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r>
                <a:rPr sz="1200" b="1" kern="0" spc="-3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相结合</a:t>
              </a:r>
              <a:endParaRPr lang="en-US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5716244" y="5413387"/>
            <a:ext cx="1097788" cy="711505"/>
            <a:chOff x="0" y="0"/>
            <a:chExt cx="1097788" cy="711505"/>
          </a:xfrm>
        </p:grpSpPr>
        <p:pic>
          <p:nvPicPr>
            <p:cNvPr id="112" name="picture 1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1097788" cy="711505"/>
            </a:xfrm>
            <a:prstGeom prst="rect">
              <a:avLst/>
            </a:prstGeom>
          </p:spPr>
        </p:pic>
        <p:sp>
          <p:nvSpPr>
            <p:cNvPr id="114" name="textbox 114"/>
            <p:cNvSpPr/>
            <p:nvPr/>
          </p:nvSpPr>
          <p:spPr>
            <a:xfrm>
              <a:off x="-12700" y="-12700"/>
              <a:ext cx="1123314" cy="75945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lang="en-US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marL="338455" indent="-149860" algn="l" rtl="0" eaLnBrk="0">
                <a:lnSpc>
                  <a:spcPct val="98000"/>
                </a:lnSpc>
              </a:pPr>
              <a:r>
                <a:rPr sz="1200" b="1" kern="0" spc="-2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与科研项目</a:t>
              </a:r>
              <a:r>
                <a:rPr sz="1200" kern="0" spc="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r>
                <a:rPr sz="1200" b="1" kern="0" spc="-3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相结合</a:t>
              </a:r>
              <a:endParaRPr lang="en-US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16" name="textbox 116"/>
          <p:cNvSpPr/>
          <p:nvPr/>
        </p:nvSpPr>
        <p:spPr>
          <a:xfrm>
            <a:off x="398406" y="260987"/>
            <a:ext cx="1801495" cy="3048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lang="en-US" altLang="en-US" sz="100" dirty="0">
              <a:solidFill>
                <a:schemeClr val="tx2"/>
              </a:solidFill>
            </a:endParaRPr>
          </a:p>
          <a:p>
            <a:pPr marL="12700" algn="l" rtl="0" eaLnBrk="0">
              <a:lnSpc>
                <a:spcPct val="92000"/>
              </a:lnSpc>
            </a:pPr>
            <a:r>
              <a:rPr sz="2000" b="1" kern="0" spc="-10" dirty="0">
                <a:solidFill>
                  <a:schemeClr val="tx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平台构建</a:t>
            </a:r>
            <a:endParaRPr lang="en-US" altLang="en-US" sz="2000" b="1" kern="0" spc="-10" dirty="0">
              <a:solidFill>
                <a:schemeClr val="tx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5711952" y="3235452"/>
            <a:ext cx="1117600" cy="36004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8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94945" algn="l" rtl="0" eaLnBrk="0">
              <a:lnSpc>
                <a:spcPct val="95000"/>
              </a:lnSpc>
            </a:pP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专业实习</a:t>
            </a:r>
            <a:endParaRPr lang="en-US" altLang="en-US" sz="1400" dirty="0"/>
          </a:p>
        </p:txBody>
      </p:sp>
      <p:sp>
        <p:nvSpPr>
          <p:cNvPr id="120" name="textbox 120"/>
          <p:cNvSpPr/>
          <p:nvPr/>
        </p:nvSpPr>
        <p:spPr>
          <a:xfrm>
            <a:off x="5711952" y="4267200"/>
            <a:ext cx="1117600" cy="356870"/>
          </a:xfrm>
          <a:prstGeom prst="rect">
            <a:avLst/>
          </a:prstGeom>
          <a:solidFill>
            <a:srgbClr val="C20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800" dirty="0"/>
          </a:p>
          <a:p>
            <a:pPr marL="246380" algn="l" rtl="0" eaLnBrk="0">
              <a:lnSpc>
                <a:spcPct val="95000"/>
              </a:lnSpc>
              <a:spcBef>
                <a:spcPts val="0"/>
              </a:spcBef>
            </a:pP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认识实习</a:t>
            </a:r>
            <a:endParaRPr lang="en-US" altLang="en-US" sz="1400" dirty="0"/>
          </a:p>
        </p:txBody>
      </p:sp>
      <p:sp>
        <p:nvSpPr>
          <p:cNvPr id="122" name="textbox 122"/>
          <p:cNvSpPr/>
          <p:nvPr/>
        </p:nvSpPr>
        <p:spPr>
          <a:xfrm>
            <a:off x="5721095" y="2229611"/>
            <a:ext cx="1108075" cy="35369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lang="en-US" altLang="en-US" sz="600" dirty="0"/>
          </a:p>
          <a:p>
            <a:pPr marL="228600" algn="l" rtl="0" eaLnBrk="0">
              <a:lnSpc>
                <a:spcPct val="95000"/>
              </a:lnSpc>
              <a:spcBef>
                <a:spcPts val="5"/>
              </a:spcBef>
            </a:pPr>
            <a:r>
              <a:rPr sz="1400" b="1" kern="0" spc="-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毕业实习</a:t>
            </a:r>
            <a:endParaRPr lang="en-US" altLang="en-US" sz="1400" dirty="0"/>
          </a:p>
        </p:txBody>
      </p:sp>
      <p:pic>
        <p:nvPicPr>
          <p:cNvPr id="124" name="picture 1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5940552" y="3694175"/>
            <a:ext cx="603504" cy="441960"/>
          </a:xfrm>
          <a:prstGeom prst="rect">
            <a:avLst/>
          </a:prstGeom>
        </p:spPr>
      </p:pic>
      <p:pic>
        <p:nvPicPr>
          <p:cNvPr id="126" name="picture 1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5940552" y="2679191"/>
            <a:ext cx="603504" cy="414528"/>
          </a:xfrm>
          <a:prstGeom prst="rect">
            <a:avLst/>
          </a:prstGeom>
        </p:spPr>
      </p:pic>
      <p:pic>
        <p:nvPicPr>
          <p:cNvPr id="128" name="picture 1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5946648" y="1726691"/>
            <a:ext cx="603503" cy="413003"/>
          </a:xfrm>
          <a:prstGeom prst="rect">
            <a:avLst/>
          </a:prstGeom>
        </p:spPr>
      </p:pic>
      <p:pic>
        <p:nvPicPr>
          <p:cNvPr id="130" name="picture 1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974323" y="150876"/>
            <a:ext cx="723900" cy="233171"/>
          </a:xfrm>
          <a:prstGeom prst="rect">
            <a:avLst/>
          </a:prstGeom>
        </p:spPr>
      </p:pic>
      <p:sp>
        <p:nvSpPr>
          <p:cNvPr id="132" name="textbox 132"/>
          <p:cNvSpPr/>
          <p:nvPr/>
        </p:nvSpPr>
        <p:spPr>
          <a:xfrm>
            <a:off x="5946775" y="5001260"/>
            <a:ext cx="723900" cy="3422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2700" algn="l" rtl="0" eaLnBrk="0">
              <a:lnSpc>
                <a:spcPct val="99000"/>
              </a:lnSpc>
            </a:pPr>
            <a:r>
              <a:rPr sz="2400" b="1" kern="0" spc="30" dirty="0">
                <a:solidFill>
                  <a:srgbClr val="FF33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校外</a:t>
            </a:r>
            <a:endParaRPr lang="en-US" altLang="en-US" sz="2400" b="1" kern="0" spc="30" dirty="0">
              <a:solidFill>
                <a:srgbClr val="FF33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4" name="picture 1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4618380" y="5511672"/>
            <a:ext cx="1097775" cy="122047"/>
          </a:xfrm>
          <a:prstGeom prst="rect">
            <a:avLst/>
          </a:prstGeom>
        </p:spPr>
      </p:pic>
      <p:sp>
        <p:nvSpPr>
          <p:cNvPr id="136" name="textbox 136"/>
          <p:cNvSpPr/>
          <p:nvPr/>
        </p:nvSpPr>
        <p:spPr>
          <a:xfrm>
            <a:off x="1469047" y="5418200"/>
            <a:ext cx="403859" cy="308609"/>
          </a:xfrm>
          <a:prstGeom prst="rect">
            <a:avLst/>
          </a:prstGeom>
          <a:solidFill>
            <a:srgbClr val="F6F3F7"/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400" dirty="0"/>
          </a:p>
          <a:p>
            <a:pPr marL="8890" algn="l" rtl="0" eaLnBrk="0">
              <a:lnSpc>
                <a:spcPct val="95000"/>
              </a:lnSpc>
              <a:spcBef>
                <a:spcPts val="0"/>
              </a:spcBef>
            </a:pPr>
            <a:endParaRPr lang="en-US" altLang="en-US" sz="2000" dirty="0"/>
          </a:p>
        </p:txBody>
      </p:sp>
      <p:sp>
        <p:nvSpPr>
          <p:cNvPr id="138" name="textbox 138"/>
          <p:cNvSpPr/>
          <p:nvPr/>
        </p:nvSpPr>
        <p:spPr>
          <a:xfrm>
            <a:off x="4889017" y="3040862"/>
            <a:ext cx="470534" cy="2857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700" b="1" kern="0" spc="30" dirty="0">
                <a:solidFill>
                  <a:srgbClr val="B51618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</a:t>
            </a:r>
            <a:endParaRPr lang="en-US" altLang="en-US" sz="1700" dirty="0"/>
          </a:p>
        </p:txBody>
      </p:sp>
      <p:sp>
        <p:nvSpPr>
          <p:cNvPr id="140" name="textbox 140"/>
          <p:cNvSpPr/>
          <p:nvPr/>
        </p:nvSpPr>
        <p:spPr>
          <a:xfrm>
            <a:off x="7200417" y="3023082"/>
            <a:ext cx="470534" cy="2857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700" b="1" kern="0" spc="30" dirty="0">
                <a:solidFill>
                  <a:srgbClr val="B51618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</a:t>
            </a:r>
            <a:endParaRPr lang="en-US" altLang="en-US" sz="1700" dirty="0"/>
          </a:p>
        </p:txBody>
      </p:sp>
      <p:sp>
        <p:nvSpPr>
          <p:cNvPr id="142" name="textbox 142"/>
          <p:cNvSpPr/>
          <p:nvPr/>
        </p:nvSpPr>
        <p:spPr>
          <a:xfrm>
            <a:off x="4978491" y="2064384"/>
            <a:ext cx="201295" cy="637540"/>
          </a:xfrm>
          <a:prstGeom prst="rect">
            <a:avLst/>
          </a:prstGeom>
        </p:spPr>
        <p:txBody>
          <a:bodyPr vert="eaVert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参加课程</a:t>
            </a:r>
            <a:endParaRPr lang="en-US" altLang="en-US" sz="1200" dirty="0"/>
          </a:p>
        </p:txBody>
      </p:sp>
      <p:sp>
        <p:nvSpPr>
          <p:cNvPr id="144" name="textbox 144"/>
          <p:cNvSpPr/>
          <p:nvPr/>
        </p:nvSpPr>
        <p:spPr>
          <a:xfrm>
            <a:off x="7289892" y="2046605"/>
            <a:ext cx="201295" cy="636905"/>
          </a:xfrm>
          <a:prstGeom prst="rect">
            <a:avLst/>
          </a:prstGeom>
        </p:spPr>
        <p:txBody>
          <a:bodyPr vert="eaVert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参加活动</a:t>
            </a:r>
            <a:endParaRPr lang="en-US" altLang="en-US" sz="1200" dirty="0"/>
          </a:p>
        </p:txBody>
      </p:sp>
      <p:sp>
        <p:nvSpPr>
          <p:cNvPr id="146" name="rect"/>
          <p:cNvSpPr/>
          <p:nvPr/>
        </p:nvSpPr>
        <p:spPr>
          <a:xfrm>
            <a:off x="0" y="179831"/>
            <a:ext cx="251459" cy="359664"/>
          </a:xfrm>
          <a:prstGeom prst="rect">
            <a:avLst/>
          </a:prstGeom>
          <a:solidFill>
            <a:srgbClr val="C51A2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" name="textbox 148"/>
          <p:cNvSpPr/>
          <p:nvPr/>
        </p:nvSpPr>
        <p:spPr>
          <a:xfrm>
            <a:off x="10949475" y="374647"/>
            <a:ext cx="770255" cy="1397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895"/>
              </a:lnSpc>
            </a:pPr>
            <a:r>
              <a:rPr sz="600" kern="0" spc="60" dirty="0">
                <a:solidFill>
                  <a:srgbClr val="D62F2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www.xybsy</a:t>
            </a:r>
            <a:r>
              <a:rPr sz="600" kern="0" spc="50" dirty="0">
                <a:solidFill>
                  <a:srgbClr val="D62F2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w.com</a:t>
            </a:r>
            <a:endParaRPr lang="en-US" altLang="en-US" sz="600" dirty="0"/>
          </a:p>
        </p:txBody>
      </p:sp>
      <p:sp>
        <p:nvSpPr>
          <p:cNvPr id="150" name="rect"/>
          <p:cNvSpPr/>
          <p:nvPr/>
        </p:nvSpPr>
        <p:spPr>
          <a:xfrm>
            <a:off x="1486827" y="5874626"/>
            <a:ext cx="403275" cy="154038"/>
          </a:xfrm>
          <a:prstGeom prst="rect">
            <a:avLst/>
          </a:prstGeom>
          <a:solidFill>
            <a:srgbClr val="F6F7F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2" name="rect"/>
          <p:cNvSpPr/>
          <p:nvPr/>
        </p:nvSpPr>
        <p:spPr>
          <a:xfrm>
            <a:off x="10710202" y="5817908"/>
            <a:ext cx="403276" cy="149821"/>
          </a:xfrm>
          <a:prstGeom prst="rect">
            <a:avLst/>
          </a:prstGeom>
          <a:solidFill>
            <a:srgbClr val="F6F7F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4" name="path"/>
          <p:cNvSpPr/>
          <p:nvPr/>
        </p:nvSpPr>
        <p:spPr>
          <a:xfrm>
            <a:off x="7146035" y="1886711"/>
            <a:ext cx="601980" cy="47244"/>
          </a:xfrm>
          <a:custGeom>
            <a:avLst/>
            <a:gdLst/>
            <a:ahLst/>
            <a:cxnLst/>
            <a:rect l="0" t="0" r="0" b="0"/>
            <a:pathLst>
              <a:path w="948" h="74">
                <a:moveTo>
                  <a:pt x="0" y="0"/>
                </a:moveTo>
                <a:lnTo>
                  <a:pt x="948" y="0"/>
                </a:lnTo>
                <a:lnTo>
                  <a:pt x="948" y="74"/>
                </a:lnTo>
                <a:lnTo>
                  <a:pt x="0" y="74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3" name="group 14"/>
          <p:cNvGrpSpPr/>
          <p:nvPr/>
        </p:nvGrpSpPr>
        <p:grpSpPr>
          <a:xfrm rot="21600000">
            <a:off x="4632426" y="5390197"/>
            <a:ext cx="1125854" cy="759459"/>
            <a:chOff x="0" y="-12700"/>
            <a:chExt cx="1125854" cy="759459"/>
          </a:xfrm>
        </p:grpSpPr>
        <p:pic>
          <p:nvPicPr>
            <p:cNvPr id="5" name="picture 10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1099401" cy="711505"/>
            </a:xfrm>
            <a:prstGeom prst="rect">
              <a:avLst/>
            </a:prstGeom>
          </p:spPr>
        </p:pic>
        <p:sp>
          <p:nvSpPr>
            <p:cNvPr id="7" name="textbox 108"/>
            <p:cNvSpPr/>
            <p:nvPr/>
          </p:nvSpPr>
          <p:spPr>
            <a:xfrm>
              <a:off x="635" y="-12700"/>
              <a:ext cx="1125219" cy="759459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108000"/>
                </a:lnSpc>
              </a:pPr>
              <a:endParaRPr lang="en-US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marL="337185" indent="-149860" algn="l" rtl="0" eaLnBrk="0">
                <a:lnSpc>
                  <a:spcPct val="98000"/>
                </a:lnSpc>
              </a:pPr>
              <a:r>
                <a:rPr sz="1200" b="1" kern="0" spc="-2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与</a:t>
              </a:r>
              <a:r>
                <a:rPr lang="zh-CN" sz="1200" b="1" kern="0" spc="-2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生产实际</a:t>
              </a:r>
              <a:r>
                <a:rPr sz="1200" kern="0" spc="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r>
                <a:rPr sz="1200" b="1" kern="0" spc="-30" dirty="0">
                  <a:solidFill>
                    <a:srgbClr val="23387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相结合</a:t>
              </a:r>
              <a:endParaRPr lang="en-US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301355" y="1913890"/>
            <a:ext cx="14319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就业准备和机会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31860" y="2376170"/>
            <a:ext cx="1125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实习指导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31860" y="2855595"/>
            <a:ext cx="9715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实习机会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31860" y="3333750"/>
            <a:ext cx="15151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生涯规划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45830" y="3829050"/>
            <a:ext cx="10972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职业探索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73440" y="4291330"/>
            <a:ext cx="14319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实习前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安全培训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rect"/>
          <p:cNvSpPr/>
          <p:nvPr/>
        </p:nvSpPr>
        <p:spPr>
          <a:xfrm rot="21600000">
            <a:off x="2253614" y="3640454"/>
            <a:ext cx="2665476" cy="326643"/>
          </a:xfrm>
          <a:prstGeom prst="rect">
            <a:avLst/>
          </a:prstGeom>
          <a:solidFill>
            <a:srgbClr val="FAFAF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r>
              <a:rPr lang="zh-CN" altLang="en-US" sz="1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实训</a:t>
            </a:r>
            <a:endParaRPr lang="zh-CN" altLang="en-US" sz="1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rect"/>
          <p:cNvSpPr/>
          <p:nvPr/>
        </p:nvSpPr>
        <p:spPr>
          <a:xfrm rot="21600000">
            <a:off x="2253614" y="4058284"/>
            <a:ext cx="2665476" cy="326643"/>
          </a:xfrm>
          <a:prstGeom prst="rect">
            <a:avLst/>
          </a:prstGeom>
          <a:solidFill>
            <a:srgbClr val="FAFAF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第二课堂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rect"/>
          <p:cNvSpPr/>
          <p:nvPr/>
        </p:nvSpPr>
        <p:spPr>
          <a:xfrm rot="21600000">
            <a:off x="2253614" y="4512309"/>
            <a:ext cx="2665476" cy="326643"/>
          </a:xfrm>
          <a:prstGeom prst="rect">
            <a:avLst/>
          </a:prstGeom>
          <a:solidFill>
            <a:srgbClr val="FAFAF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劳动教育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rect"/>
          <p:cNvSpPr/>
          <p:nvPr/>
        </p:nvSpPr>
        <p:spPr>
          <a:xfrm rot="21600000">
            <a:off x="2223134" y="3265804"/>
            <a:ext cx="2665476" cy="326643"/>
          </a:xfrm>
          <a:prstGeom prst="rect">
            <a:avLst/>
          </a:prstGeom>
          <a:solidFill>
            <a:srgbClr val="FAFAF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学科竞赛</a:t>
            </a:r>
            <a:endParaRPr lang="zh-CN" altLang="en-US" sz="1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86535" y="5332730"/>
            <a:ext cx="2514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程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199640" y="4942205"/>
            <a:ext cx="2884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课内</a:t>
            </a: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高校人才培养方案实施</a:t>
            </a:r>
            <a:endParaRPr lang="zh-CN" altLang="en-US" sz="1600" b="1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520305" y="4942205"/>
            <a:ext cx="2884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课外</a:t>
            </a: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学生自主参加</a:t>
            </a: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课外实践</a:t>
            </a:r>
            <a:endParaRPr lang="zh-CN" altLang="en-US" sz="1600" b="1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661285" y="1304925"/>
            <a:ext cx="66014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以“五化”为指导实行实习管理，着力于实习的规范化和数字化</a:t>
            </a:r>
            <a:endParaRPr lang="zh-CN" altLang="en-US" b="1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5050404" y="2237277"/>
            <a:ext cx="1967310" cy="486622"/>
          </a:xfrm>
          <a:prstGeom prst="roundRect">
            <a:avLst/>
          </a:prstGeom>
          <a:solidFill>
            <a:srgbClr val="B3132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TextBox 15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16525" y="2214245"/>
            <a:ext cx="1636395" cy="460375"/>
          </a:xfrm>
          <a:prstGeom prst="rect">
            <a:avLst/>
          </a:prstGeom>
          <a:noFill/>
          <a:ln w="6350">
            <a:noFill/>
            <a:miter lim="800000"/>
          </a:ln>
          <a:effectLst/>
        </p:spPr>
        <p:txBody>
          <a:bodyPr wrap="square">
            <a:spAutoFit/>
          </a:bodyPr>
          <a:p>
            <a:pPr algn="ctr" defTabSz="710565" fontAlgn="base">
              <a:lnSpc>
                <a:spcPct val="150000"/>
              </a:lnSpc>
              <a:spcBef>
                <a:spcPts val="465"/>
              </a:spcBef>
              <a:spcAft>
                <a:spcPts val="465"/>
              </a:spcAft>
            </a:pPr>
            <a:r>
              <a:rPr lang="zh-CN" altLang="en-US" sz="1600" b="1" kern="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实习信息化管理</a:t>
            </a:r>
            <a:endParaRPr lang="zh-CN" altLang="en-US" sz="1600" b="1" kern="0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cxnSp>
        <p:nvCxnSpPr>
          <p:cNvPr id="31" name="肘形连接符 30"/>
          <p:cNvCxnSpPr/>
          <p:nvPr>
            <p:custDataLst>
              <p:tags r:id="rId5"/>
            </p:custDataLst>
          </p:nvPr>
        </p:nvCxnSpPr>
        <p:spPr>
          <a:xfrm rot="16200000">
            <a:off x="3523615" y="1249680"/>
            <a:ext cx="404495" cy="4545330"/>
          </a:xfrm>
          <a:prstGeom prst="bentConnector2">
            <a:avLst/>
          </a:prstGeom>
          <a:ln>
            <a:solidFill>
              <a:schemeClr val="lt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788035" y="3800475"/>
            <a:ext cx="1351280" cy="292735"/>
          </a:xfrm>
          <a:prstGeom prst="roundRect">
            <a:avLst/>
          </a:prstGeom>
          <a:solidFill>
            <a:schemeClr val="lt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3032760" y="3800475"/>
            <a:ext cx="1351280" cy="292735"/>
          </a:xfrm>
          <a:prstGeom prst="roundRect">
            <a:avLst/>
          </a:prstGeom>
          <a:solidFill>
            <a:schemeClr val="lt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圆角矩形 21"/>
          <p:cNvSpPr/>
          <p:nvPr>
            <p:custDataLst>
              <p:tags r:id="rId8"/>
            </p:custDataLst>
          </p:nvPr>
        </p:nvSpPr>
        <p:spPr>
          <a:xfrm>
            <a:off x="5277485" y="3800475"/>
            <a:ext cx="1351280" cy="292735"/>
          </a:xfrm>
          <a:prstGeom prst="roundRect">
            <a:avLst/>
          </a:prstGeom>
          <a:solidFill>
            <a:schemeClr val="lt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圆角矩形 24"/>
          <p:cNvSpPr/>
          <p:nvPr>
            <p:custDataLst>
              <p:tags r:id="rId9"/>
            </p:custDataLst>
          </p:nvPr>
        </p:nvSpPr>
        <p:spPr>
          <a:xfrm>
            <a:off x="7522210" y="3800475"/>
            <a:ext cx="1351280" cy="292735"/>
          </a:xfrm>
          <a:prstGeom prst="roundRect">
            <a:avLst/>
          </a:prstGeom>
          <a:solidFill>
            <a:schemeClr val="lt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圆角矩形 27"/>
          <p:cNvSpPr/>
          <p:nvPr>
            <p:custDataLst>
              <p:tags r:id="rId10"/>
            </p:custDataLst>
          </p:nvPr>
        </p:nvSpPr>
        <p:spPr>
          <a:xfrm>
            <a:off x="9766935" y="3800475"/>
            <a:ext cx="1351280" cy="292735"/>
          </a:xfrm>
          <a:prstGeom prst="roundRect">
            <a:avLst/>
          </a:prstGeom>
          <a:solidFill>
            <a:schemeClr val="lt1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8" name="肘形连接符 37"/>
          <p:cNvCxnSpPr/>
          <p:nvPr>
            <p:custDataLst>
              <p:tags r:id="rId11"/>
            </p:custDataLst>
          </p:nvPr>
        </p:nvCxnSpPr>
        <p:spPr>
          <a:xfrm rot="16200000">
            <a:off x="4669155" y="2347595"/>
            <a:ext cx="382905" cy="2326005"/>
          </a:xfrm>
          <a:prstGeom prst="bentConnector2">
            <a:avLst/>
          </a:prstGeom>
          <a:ln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连接符 41"/>
          <p:cNvCxnSpPr/>
          <p:nvPr>
            <p:custDataLst>
              <p:tags r:id="rId12"/>
            </p:custDataLst>
          </p:nvPr>
        </p:nvCxnSpPr>
        <p:spPr>
          <a:xfrm>
            <a:off x="6035675" y="3328670"/>
            <a:ext cx="2152015" cy="339090"/>
          </a:xfrm>
          <a:prstGeom prst="bentConnector3">
            <a:avLst>
              <a:gd name="adj1" fmla="val 100442"/>
            </a:avLst>
          </a:prstGeom>
          <a:ln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>
            <p:custDataLst>
              <p:tags r:id="rId13"/>
            </p:custDataLst>
          </p:nvPr>
        </p:nvCxnSpPr>
        <p:spPr>
          <a:xfrm>
            <a:off x="6034405" y="2785745"/>
            <a:ext cx="635" cy="988060"/>
          </a:xfrm>
          <a:prstGeom prst="line">
            <a:avLst/>
          </a:prstGeom>
          <a:ln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>
            <p:custDataLst>
              <p:tags r:id="rId14"/>
            </p:custDataLst>
          </p:nvPr>
        </p:nvSpPr>
        <p:spPr>
          <a:xfrm>
            <a:off x="660400" y="4888865"/>
            <a:ext cx="1478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dk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所有实习情况通过数据进行反馈</a:t>
            </a:r>
            <a:endParaRPr lang="zh-CN" altLang="en-US" sz="1400">
              <a:solidFill>
                <a:schemeClr val="dk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15"/>
            </p:custDataLst>
          </p:nvPr>
        </p:nvSpPr>
        <p:spPr>
          <a:xfrm>
            <a:off x="2724150" y="4888865"/>
            <a:ext cx="1968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dk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实习过程材料上传，最终导出电子化材料存档</a:t>
            </a:r>
            <a:endParaRPr lang="zh-CN" altLang="en-US" sz="1400">
              <a:solidFill>
                <a:schemeClr val="dk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16"/>
            </p:custDataLst>
          </p:nvPr>
        </p:nvSpPr>
        <p:spPr>
          <a:xfrm>
            <a:off x="5061585" y="4888865"/>
            <a:ext cx="1968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dk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实习阶段可执行的安全管理机制</a:t>
            </a:r>
            <a:endParaRPr lang="zh-CN" altLang="en-US" sz="1400">
              <a:solidFill>
                <a:schemeClr val="dk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4" name="文本框 53"/>
          <p:cNvSpPr txBox="1"/>
          <p:nvPr>
            <p:custDataLst>
              <p:tags r:id="rId17"/>
            </p:custDataLst>
          </p:nvPr>
        </p:nvSpPr>
        <p:spPr>
          <a:xfrm>
            <a:off x="7276465" y="4888865"/>
            <a:ext cx="1968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dk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大数据反馈实习过程中状态数据和异常情况</a:t>
            </a:r>
            <a:endParaRPr lang="zh-CN" altLang="en-US" sz="1400">
              <a:solidFill>
                <a:schemeClr val="dk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18"/>
            </p:custDataLst>
          </p:nvPr>
        </p:nvSpPr>
        <p:spPr>
          <a:xfrm>
            <a:off x="9490710" y="4888865"/>
            <a:ext cx="1968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dk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通过对数据抓取和分析呈现可视化数据</a:t>
            </a:r>
            <a:endParaRPr lang="zh-CN" altLang="en-US" sz="1400">
              <a:solidFill>
                <a:schemeClr val="dk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6" name="肘形连接符 55"/>
          <p:cNvCxnSpPr/>
          <p:nvPr>
            <p:custDataLst>
              <p:tags r:id="rId19"/>
            </p:custDataLst>
          </p:nvPr>
        </p:nvCxnSpPr>
        <p:spPr>
          <a:xfrm rot="5400000" flipV="1">
            <a:off x="7729855" y="1021715"/>
            <a:ext cx="1007745" cy="4398010"/>
          </a:xfrm>
          <a:prstGeom prst="bentConnector3">
            <a:avLst>
              <a:gd name="adj1" fmla="val 60775"/>
            </a:avLst>
          </a:prstGeom>
          <a:ln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>
            <p:custDataLst>
              <p:tags r:id="rId20"/>
            </p:custDataLst>
          </p:nvPr>
        </p:nvCxnSpPr>
        <p:spPr>
          <a:xfrm flipV="1">
            <a:off x="1323340" y="4256405"/>
            <a:ext cx="0" cy="488950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>
            <p:custDataLst>
              <p:tags r:id="rId21"/>
            </p:custDataLst>
          </p:nvPr>
        </p:nvCxnSpPr>
        <p:spPr>
          <a:xfrm flipV="1">
            <a:off x="3726180" y="4256405"/>
            <a:ext cx="0" cy="488950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>
            <p:custDataLst>
              <p:tags r:id="rId22"/>
            </p:custDataLst>
          </p:nvPr>
        </p:nvCxnSpPr>
        <p:spPr>
          <a:xfrm flipV="1">
            <a:off x="6035040" y="4256405"/>
            <a:ext cx="0" cy="488950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>
            <p:custDataLst>
              <p:tags r:id="rId23"/>
            </p:custDataLst>
          </p:nvPr>
        </p:nvCxnSpPr>
        <p:spPr>
          <a:xfrm flipV="1">
            <a:off x="8187690" y="4256405"/>
            <a:ext cx="0" cy="488950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>
            <p:custDataLst>
              <p:tags r:id="rId24"/>
            </p:custDataLst>
          </p:nvPr>
        </p:nvCxnSpPr>
        <p:spPr>
          <a:xfrm flipV="1">
            <a:off x="10442575" y="4256405"/>
            <a:ext cx="0" cy="488950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52"/>
          <p:cNvSpPr>
            <a:spLocks noChangeArrowheads="1"/>
          </p:cNvSpPr>
          <p:nvPr/>
        </p:nvSpPr>
        <p:spPr bwMode="auto">
          <a:xfrm>
            <a:off x="7556500" y="3724910"/>
            <a:ext cx="1262380" cy="368300"/>
          </a:xfrm>
          <a:prstGeom prst="rect">
            <a:avLst/>
          </a:prstGeom>
          <a:noFill/>
          <a:ln w="6350">
            <a:noFill/>
            <a:miter lim="800000"/>
          </a:ln>
          <a:effectLst/>
        </p:spPr>
        <p:txBody>
          <a:bodyPr wrap="square">
            <a:spAutoFit/>
          </a:bodyPr>
          <a:p>
            <a:pPr algn="ctr" defTabSz="710565" fontAlgn="base">
              <a:lnSpc>
                <a:spcPct val="150000"/>
              </a:lnSpc>
              <a:spcBef>
                <a:spcPts val="465"/>
              </a:spcBef>
              <a:spcAft>
                <a:spcPts val="465"/>
              </a:spcAft>
            </a:pPr>
            <a:r>
              <a:rPr lang="zh-CN" altLang="en-US" sz="1200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情况反馈及时化</a:t>
            </a:r>
            <a:endParaRPr lang="zh-CN" altLang="en-US" sz="1200" kern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66" name="TextBox 152"/>
          <p:cNvSpPr>
            <a:spLocks noChangeArrowheads="1"/>
          </p:cNvSpPr>
          <p:nvPr/>
        </p:nvSpPr>
        <p:spPr bwMode="auto">
          <a:xfrm>
            <a:off x="5346065" y="3724910"/>
            <a:ext cx="1262380" cy="368300"/>
          </a:xfrm>
          <a:prstGeom prst="rect">
            <a:avLst/>
          </a:prstGeom>
          <a:noFill/>
          <a:ln w="6350">
            <a:noFill/>
            <a:miter lim="800000"/>
          </a:ln>
          <a:effectLst/>
        </p:spPr>
        <p:txBody>
          <a:bodyPr wrap="square">
            <a:spAutoFit/>
          </a:bodyPr>
          <a:p>
            <a:pPr algn="ctr" defTabSz="710565" fontAlgn="base">
              <a:lnSpc>
                <a:spcPct val="150000"/>
              </a:lnSpc>
              <a:spcBef>
                <a:spcPts val="465"/>
              </a:spcBef>
              <a:spcAft>
                <a:spcPts val="465"/>
              </a:spcAft>
            </a:pPr>
            <a:r>
              <a:rPr lang="zh-CN" altLang="en-US" sz="1200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安全管理规范化</a:t>
            </a:r>
            <a:endParaRPr lang="zh-CN" altLang="en-US" sz="1200" kern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67" name="TextBox 152"/>
          <p:cNvSpPr>
            <a:spLocks noChangeArrowheads="1"/>
          </p:cNvSpPr>
          <p:nvPr/>
        </p:nvSpPr>
        <p:spPr bwMode="auto">
          <a:xfrm>
            <a:off x="3067050" y="3724910"/>
            <a:ext cx="1262380" cy="368300"/>
          </a:xfrm>
          <a:prstGeom prst="rect">
            <a:avLst/>
          </a:prstGeom>
          <a:noFill/>
          <a:ln w="6350">
            <a:noFill/>
            <a:miter lim="800000"/>
          </a:ln>
          <a:effectLst/>
        </p:spPr>
        <p:txBody>
          <a:bodyPr wrap="square">
            <a:spAutoFit/>
          </a:bodyPr>
          <a:p>
            <a:pPr algn="ctr" defTabSz="710565" fontAlgn="base">
              <a:lnSpc>
                <a:spcPct val="150000"/>
              </a:lnSpc>
              <a:spcBef>
                <a:spcPts val="465"/>
              </a:spcBef>
              <a:spcAft>
                <a:spcPts val="465"/>
              </a:spcAft>
            </a:pPr>
            <a:r>
              <a:rPr lang="zh-CN" altLang="en-US" sz="1200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实习材料无纸化</a:t>
            </a:r>
            <a:endParaRPr lang="zh-CN" altLang="en-US" sz="1200" kern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68" name="TextBox 152"/>
          <p:cNvSpPr>
            <a:spLocks noChangeArrowheads="1"/>
          </p:cNvSpPr>
          <p:nvPr/>
        </p:nvSpPr>
        <p:spPr bwMode="auto">
          <a:xfrm>
            <a:off x="822325" y="3724910"/>
            <a:ext cx="1262380" cy="368300"/>
          </a:xfrm>
          <a:prstGeom prst="rect">
            <a:avLst/>
          </a:prstGeom>
          <a:noFill/>
          <a:ln w="6350">
            <a:noFill/>
            <a:miter lim="800000"/>
          </a:ln>
          <a:effectLst/>
        </p:spPr>
        <p:txBody>
          <a:bodyPr wrap="square">
            <a:spAutoFit/>
          </a:bodyPr>
          <a:p>
            <a:pPr algn="ctr" defTabSz="710565" fontAlgn="base">
              <a:lnSpc>
                <a:spcPct val="150000"/>
              </a:lnSpc>
              <a:spcBef>
                <a:spcPts val="465"/>
              </a:spcBef>
              <a:spcAft>
                <a:spcPts val="465"/>
              </a:spcAft>
            </a:pPr>
            <a:r>
              <a:rPr lang="zh-CN" altLang="en-US" sz="1200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实习管理精准化</a:t>
            </a:r>
            <a:endParaRPr lang="zh-CN" altLang="en-US" sz="1200" kern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69" name="矩形 68"/>
          <p:cNvSpPr/>
          <p:nvPr>
            <p:custDataLst>
              <p:tags r:id="rId25"/>
            </p:custDataLst>
          </p:nvPr>
        </p:nvSpPr>
        <p:spPr>
          <a:xfrm>
            <a:off x="570865" y="4888865"/>
            <a:ext cx="1591310" cy="522605"/>
          </a:xfrm>
          <a:prstGeom prst="rect">
            <a:avLst/>
          </a:prstGeom>
          <a:noFill/>
          <a:ln>
            <a:solidFill>
              <a:schemeClr val="lt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矩形 69"/>
          <p:cNvSpPr/>
          <p:nvPr>
            <p:custDataLst>
              <p:tags r:id="rId26"/>
            </p:custDataLst>
          </p:nvPr>
        </p:nvSpPr>
        <p:spPr>
          <a:xfrm>
            <a:off x="2638425" y="4888865"/>
            <a:ext cx="2151380" cy="522605"/>
          </a:xfrm>
          <a:prstGeom prst="rect">
            <a:avLst/>
          </a:prstGeom>
          <a:noFill/>
          <a:ln>
            <a:solidFill>
              <a:schemeClr val="lt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1" name="矩形 70"/>
          <p:cNvSpPr/>
          <p:nvPr>
            <p:custDataLst>
              <p:tags r:id="rId27"/>
            </p:custDataLst>
          </p:nvPr>
        </p:nvSpPr>
        <p:spPr>
          <a:xfrm>
            <a:off x="5041265" y="4888865"/>
            <a:ext cx="1976120" cy="522605"/>
          </a:xfrm>
          <a:prstGeom prst="rect">
            <a:avLst/>
          </a:prstGeom>
          <a:noFill/>
          <a:ln>
            <a:solidFill>
              <a:schemeClr val="lt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2" name="矩形 71"/>
          <p:cNvSpPr/>
          <p:nvPr>
            <p:custDataLst>
              <p:tags r:id="rId28"/>
            </p:custDataLst>
          </p:nvPr>
        </p:nvSpPr>
        <p:spPr>
          <a:xfrm>
            <a:off x="7245985" y="4888865"/>
            <a:ext cx="1976120" cy="522605"/>
          </a:xfrm>
          <a:prstGeom prst="rect">
            <a:avLst/>
          </a:prstGeom>
          <a:noFill/>
          <a:ln>
            <a:solidFill>
              <a:schemeClr val="lt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3" name="矩形 72"/>
          <p:cNvSpPr/>
          <p:nvPr>
            <p:custDataLst>
              <p:tags r:id="rId29"/>
            </p:custDataLst>
          </p:nvPr>
        </p:nvSpPr>
        <p:spPr>
          <a:xfrm>
            <a:off x="9444355" y="4888865"/>
            <a:ext cx="1976120" cy="522605"/>
          </a:xfrm>
          <a:prstGeom prst="rect">
            <a:avLst/>
          </a:prstGeom>
          <a:noFill/>
          <a:ln>
            <a:solidFill>
              <a:schemeClr val="lt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4" name="TextBox 152"/>
          <p:cNvSpPr>
            <a:spLocks noChangeArrowheads="1"/>
          </p:cNvSpPr>
          <p:nvPr/>
        </p:nvSpPr>
        <p:spPr bwMode="auto">
          <a:xfrm>
            <a:off x="9824085" y="3724910"/>
            <a:ext cx="1262380" cy="368300"/>
          </a:xfrm>
          <a:prstGeom prst="rect">
            <a:avLst/>
          </a:prstGeom>
          <a:noFill/>
          <a:ln w="6350">
            <a:noFill/>
            <a:miter lim="800000"/>
          </a:ln>
          <a:effectLst/>
        </p:spPr>
        <p:txBody>
          <a:bodyPr wrap="square">
            <a:spAutoFit/>
          </a:bodyPr>
          <a:p>
            <a:pPr algn="ctr" defTabSz="710565" fontAlgn="base">
              <a:lnSpc>
                <a:spcPct val="150000"/>
              </a:lnSpc>
              <a:spcBef>
                <a:spcPts val="465"/>
              </a:spcBef>
              <a:spcAft>
                <a:spcPts val="465"/>
              </a:spcAft>
            </a:pPr>
            <a:r>
              <a:rPr lang="zh-CN" altLang="en-US" sz="1200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结果呈现数字化</a:t>
            </a:r>
            <a:endParaRPr lang="zh-CN" altLang="en-US" sz="1200" kern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30"/>
            </p:custDataLst>
          </p:nvPr>
        </p:nvSpPr>
        <p:spPr>
          <a:xfrm>
            <a:off x="293748" y="153454"/>
            <a:ext cx="10515600" cy="4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平台构建</a:t>
            </a:r>
            <a:r>
              <a:rPr lang="en-US" altLang="zh-CN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实习过程管理规范化、数字化</a:t>
            </a:r>
            <a:endParaRPr lang="zh-CN" altLang="en-US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89" name="矩形 28"/>
          <p:cNvSpPr/>
          <p:nvPr>
            <p:custDataLst>
              <p:tags r:id="rId31"/>
            </p:custDataLst>
          </p:nvPr>
        </p:nvSpPr>
        <p:spPr>
          <a:xfrm>
            <a:off x="0" y="15367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1625600"/>
            <a:ext cx="11347450" cy="360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3748" y="153454"/>
            <a:ext cx="10515600" cy="4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平台构建</a:t>
            </a:r>
            <a:r>
              <a:rPr lang="en-US" altLang="zh-CN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安全合规</a:t>
            </a:r>
            <a:endParaRPr lang="zh-CN" altLang="en-US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89" name="矩形 28"/>
          <p:cNvSpPr/>
          <p:nvPr>
            <p:custDataLst>
              <p:tags r:id="rId4"/>
            </p:custDataLst>
          </p:nvPr>
        </p:nvSpPr>
        <p:spPr>
          <a:xfrm>
            <a:off x="0" y="15367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atGPT Image 2026年4月29日 16_54_31 (7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1200" y="685165"/>
            <a:ext cx="10769600" cy="60610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3748" y="153454"/>
            <a:ext cx="10515600" cy="4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平台构建</a:t>
            </a:r>
            <a:r>
              <a:rPr lang="en-US" altLang="zh-CN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安全合规</a:t>
            </a:r>
            <a:endParaRPr lang="zh-CN" altLang="en-US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89" name="矩形 28"/>
          <p:cNvSpPr/>
          <p:nvPr>
            <p:custDataLst>
              <p:tags r:id="rId5"/>
            </p:custDataLst>
          </p:nvPr>
        </p:nvSpPr>
        <p:spPr>
          <a:xfrm>
            <a:off x="0" y="15367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048000" y="301434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solidFill>
                  <a:srgbClr val="C7161C"/>
                </a:solidFill>
                <a:latin typeface="Arial" panose="020B0604020202020204" pitchFamily="34" charset="0"/>
                <a:ea typeface="汉仪君黑-75简" panose="00020600040101010101" charset="-122"/>
                <a:sym typeface="+mn-ea"/>
              </a:rPr>
              <a:t>03  </a:t>
            </a:r>
            <a:r>
              <a:rPr lang="zh-CN" altLang="en-US" sz="4000" b="1">
                <a:solidFill>
                  <a:srgbClr val="C7161C"/>
                </a:solidFill>
                <a:latin typeface="Arial" panose="020B0604020202020204" pitchFamily="34" charset="0"/>
                <a:ea typeface="汉仪君黑-75简" panose="00020600040101010101" charset="-122"/>
                <a:sym typeface="+mn-ea"/>
              </a:rPr>
              <a:t>平台</a:t>
            </a:r>
            <a:r>
              <a:rPr lang="zh-CN" altLang="en-US" sz="4000" b="1">
                <a:solidFill>
                  <a:srgbClr val="C7161C"/>
                </a:solidFill>
                <a:latin typeface="Arial" panose="020B0604020202020204" pitchFamily="34" charset="0"/>
                <a:ea typeface="汉仪君黑-75简" panose="00020600040101010101" charset="-122"/>
                <a:sym typeface="+mn-ea"/>
              </a:rPr>
              <a:t>功能</a:t>
            </a:r>
            <a:endParaRPr lang="zh-CN" altLang="en-US" sz="4000" b="1">
              <a:solidFill>
                <a:srgbClr val="C7161C"/>
              </a:solidFill>
              <a:latin typeface="Arial" panose="020B0604020202020204" pitchFamily="34" charset="0"/>
              <a:ea typeface="汉仪君黑-75简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581140" y="2163445"/>
            <a:ext cx="792480" cy="33718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1600">
                <a:solidFill>
                  <a:schemeClr val="l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实习后</a:t>
            </a:r>
            <a:endParaRPr lang="zh-CN" altLang="en-US" sz="1600">
              <a:solidFill>
                <a:schemeClr val="l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5758815" y="2213610"/>
            <a:ext cx="12496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 b="0">
                <a:solidFill>
                  <a:schemeClr val="l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实习中</a:t>
            </a:r>
            <a:endParaRPr lang="zh-CN" altLang="en-US" sz="2800" b="0">
              <a:solidFill>
                <a:schemeClr val="l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8959215" y="2228850"/>
            <a:ext cx="12496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 b="0">
                <a:solidFill>
                  <a:schemeClr val="l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实习后</a:t>
            </a:r>
            <a:endParaRPr lang="zh-CN" altLang="en-US" sz="2800" b="0">
              <a:solidFill>
                <a:schemeClr val="l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7" name="图片 16" descr="C:/Users/huangkaixin/Desktop/5.jpg5"/>
          <p:cNvPicPr>
            <a:picLocks noChangeAspect="1"/>
          </p:cNvPicPr>
          <p:nvPr/>
        </p:nvPicPr>
        <p:blipFill>
          <a:blip r:embed="rId5"/>
          <a:srcRect t="8130" b="8130"/>
          <a:stretch>
            <a:fillRect/>
          </a:stretch>
        </p:blipFill>
        <p:spPr>
          <a:xfrm>
            <a:off x="738505" y="613410"/>
            <a:ext cx="10493375" cy="58947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3748" y="153454"/>
            <a:ext cx="10515600" cy="4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zh-CN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实习流程和职责</a:t>
            </a:r>
            <a:r>
              <a:rPr lang="en-US" altLang="zh-CN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endParaRPr lang="en-US" altLang="zh-CN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89" name="矩形 28"/>
          <p:cNvSpPr/>
          <p:nvPr>
            <p:custDataLst>
              <p:tags r:id="rId7"/>
            </p:custDataLst>
          </p:nvPr>
        </p:nvSpPr>
        <p:spPr>
          <a:xfrm>
            <a:off x="0" y="15367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C:/Users/huangkaixin/Desktop/1.png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3276" b="3276"/>
          <a:stretch>
            <a:fillRect/>
          </a:stretch>
        </p:blipFill>
        <p:spPr>
          <a:xfrm>
            <a:off x="765175" y="762000"/>
            <a:ext cx="10555605" cy="5358130"/>
          </a:xfrm>
          <a:prstGeom prst="rect">
            <a:avLst/>
          </a:prstGeom>
          <a:ln>
            <a:solidFill>
              <a:schemeClr val="lt1">
                <a:lumMod val="85000"/>
              </a:schemeClr>
            </a:solidFill>
          </a:ln>
        </p:spPr>
      </p:pic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765175" y="6251575"/>
            <a:ext cx="97948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基础信息设置包含：院系、专业、班级、学生、教师和课程等信息，支持多级权限管理。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93748" y="153454"/>
            <a:ext cx="10515600" cy="4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、实习前准备：</a:t>
            </a:r>
            <a:r>
              <a: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组织架构搭建</a:t>
            </a:r>
            <a:endParaRPr lang="zh-CN" altLang="en-US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89" name="矩形 28"/>
          <p:cNvSpPr/>
          <p:nvPr>
            <p:custDataLst>
              <p:tags r:id="rId6"/>
            </p:custDataLst>
          </p:nvPr>
        </p:nvSpPr>
        <p:spPr>
          <a:xfrm>
            <a:off x="3175" y="15367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11835" y="6227445"/>
            <a:ext cx="100526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rPr>
              <a:t>各学院完善和维护实践基地库；支持统计基地接纳情况，支持实时记录考察情况。</a:t>
            </a:r>
            <a:endParaRPr lang="zh-CN" altLang="en-US" sz="16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5" y="715645"/>
            <a:ext cx="10601960" cy="5448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3748" y="153454"/>
            <a:ext cx="10515600" cy="4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、实习前准备：</a:t>
            </a:r>
            <a:r>
              <a: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实践基地管理</a:t>
            </a:r>
            <a:endParaRPr lang="zh-CN" altLang="en-US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89" name="矩形 28"/>
          <p:cNvSpPr/>
          <p:nvPr>
            <p:custDataLst>
              <p:tags r:id="rId5"/>
            </p:custDataLst>
          </p:nvPr>
        </p:nvSpPr>
        <p:spPr>
          <a:xfrm>
            <a:off x="0" y="165100"/>
            <a:ext cx="211455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8"/>
          <p:cNvSpPr/>
          <p:nvPr>
            <p:custDataLst>
              <p:tags r:id="rId6"/>
            </p:custDataLst>
          </p:nvPr>
        </p:nvSpPr>
        <p:spPr>
          <a:xfrm>
            <a:off x="0" y="15367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182"/>
          <p:cNvSpPr txBox="1"/>
          <p:nvPr/>
        </p:nvSpPr>
        <p:spPr>
          <a:xfrm>
            <a:off x="6967740" y="3146612"/>
            <a:ext cx="941052" cy="282575"/>
          </a:xfrm>
          <a:prstGeom prst="rect">
            <a:avLst/>
          </a:prstGeom>
          <a:noFill/>
        </p:spPr>
        <p:txBody>
          <a:bodyPr wrap="square" lIns="68568" tIns="34284" rIns="68568" bIns="34284" rtlCol="0">
            <a:spAutoFit/>
          </a:bodyPr>
          <a:lstStyle/>
          <a:p>
            <a:pPr defTabSz="68516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aseline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Lantinghei SC Extralight" panose="02000000000000000000" charset="-122"/>
              </a:rPr>
              <a:t>630</a:t>
            </a:r>
            <a:r>
              <a:rPr lang="zh-CN" altLang="en-US" sz="1400" baseline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Lantinghei SC Extralight" panose="02000000000000000000" charset="-122"/>
              </a:rPr>
              <a:t>所</a:t>
            </a:r>
            <a:endParaRPr lang="zh-CN" altLang="en-US" sz="1400" baseline="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Lantinghei SC Extralight" panose="02000000000000000000" charset="-122"/>
            </a:endParaRPr>
          </a:p>
        </p:txBody>
      </p:sp>
      <p:sp>
        <p:nvSpPr>
          <p:cNvPr id="50" name="TextBox 184"/>
          <p:cNvSpPr txBox="1"/>
          <p:nvPr/>
        </p:nvSpPr>
        <p:spPr>
          <a:xfrm>
            <a:off x="4225356" y="1667648"/>
            <a:ext cx="590893" cy="282575"/>
          </a:xfrm>
          <a:prstGeom prst="rect">
            <a:avLst/>
          </a:prstGeom>
          <a:noFill/>
        </p:spPr>
        <p:txBody>
          <a:bodyPr wrap="square" lIns="68568" tIns="34284" rIns="68568" bIns="34284" rtlCol="0">
            <a:spAutoFit/>
          </a:bodyPr>
          <a:lstStyle/>
          <a:p>
            <a:pPr defTabSz="68516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aseline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30</a:t>
            </a:r>
            <a:r>
              <a:rPr lang="zh-CN" altLang="en-US" sz="1400" baseline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省</a:t>
            </a:r>
            <a:endParaRPr lang="zh-CN" altLang="en-US" sz="1400" baseline="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387350" y="6025515"/>
            <a:ext cx="6687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rPr>
              <a:t>教师通过微信小程序高效实现过程管理需要的一系列动作</a:t>
            </a:r>
            <a:endParaRPr lang="zh-CN" altLang="en-US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12555" y="780415"/>
            <a:ext cx="2649855" cy="5077460"/>
          </a:xfrm>
          <a:prstGeom prst="rect">
            <a:avLst/>
          </a:prstGeom>
          <a:ln>
            <a:solidFill>
              <a:schemeClr val="lt1">
                <a:lumMod val="95000"/>
              </a:schemeClr>
            </a:solidFill>
          </a:ln>
        </p:spPr>
      </p:pic>
      <p:pic>
        <p:nvPicPr>
          <p:cNvPr id="3" name="图片 9" descr="C:/Users/96557/Desktop/ChatGPT Image 2026年6月2日 10_15_23.pngChatGPT Image 2026年6月2日 10_15_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66" b="66"/>
          <a:stretch>
            <a:fillRect/>
          </a:stretch>
        </p:blipFill>
        <p:spPr>
          <a:xfrm>
            <a:off x="658495" y="1011555"/>
            <a:ext cx="8122920" cy="4846320"/>
          </a:xfrm>
          <a:prstGeom prst="rect">
            <a:avLst/>
          </a:prstGeom>
          <a:noFill/>
          <a:ln w="9525">
            <a:solidFill>
              <a:schemeClr val="lt1">
                <a:lumMod val="95000"/>
              </a:schemeClr>
            </a:solidFill>
          </a:ln>
        </p:spPr>
      </p:pic>
      <p:sp>
        <p:nvSpPr>
          <p:cNvPr id="115" name="标题 114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93748" y="153454"/>
            <a:ext cx="10515600" cy="4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、实习过程管理</a:t>
            </a:r>
            <a:endParaRPr lang="zh-CN" altLang="en-US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8" name="肘形连接符 7"/>
          <p:cNvCxnSpPr/>
          <p:nvPr/>
        </p:nvCxnSpPr>
        <p:spPr>
          <a:xfrm rot="16200000">
            <a:off x="2251075" y="991235"/>
            <a:ext cx="357505" cy="1996440"/>
          </a:xfrm>
          <a:prstGeom prst="bentConnector2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476625" y="1553210"/>
            <a:ext cx="2485390" cy="766445"/>
          </a:xfrm>
          <a:prstGeom prst="rect">
            <a:avLst/>
          </a:prstGeom>
          <a:solidFill>
            <a:srgbClr val="FF0000">
              <a:alpha val="7000"/>
            </a:srgbClr>
          </a:solidFill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428365" y="4895850"/>
            <a:ext cx="2530475" cy="723265"/>
          </a:xfrm>
          <a:prstGeom prst="rect">
            <a:avLst/>
          </a:prstGeom>
          <a:solidFill>
            <a:srgbClr val="FF0000">
              <a:alpha val="7000"/>
            </a:srgbClr>
          </a:solidFill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89000" y="1880235"/>
            <a:ext cx="287655" cy="288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1" name="椭圆 20"/>
          <p:cNvSpPr/>
          <p:nvPr/>
        </p:nvSpPr>
        <p:spPr>
          <a:xfrm>
            <a:off x="5808345" y="1198245"/>
            <a:ext cx="287655" cy="288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22" name="矩形 21"/>
          <p:cNvSpPr/>
          <p:nvPr/>
        </p:nvSpPr>
        <p:spPr>
          <a:xfrm>
            <a:off x="1176655" y="2167890"/>
            <a:ext cx="502920" cy="497840"/>
          </a:xfrm>
          <a:prstGeom prst="rect">
            <a:avLst/>
          </a:prstGeom>
          <a:solidFill>
            <a:srgbClr val="FF0000">
              <a:alpha val="7000"/>
            </a:srgbClr>
          </a:solidFill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" name="肘形连接符 1"/>
          <p:cNvCxnSpPr/>
          <p:nvPr/>
        </p:nvCxnSpPr>
        <p:spPr>
          <a:xfrm flipH="1">
            <a:off x="5958840" y="1936750"/>
            <a:ext cx="3175" cy="3321050"/>
          </a:xfrm>
          <a:prstGeom prst="bentConnector3">
            <a:avLst>
              <a:gd name="adj1" fmla="val -6060000"/>
            </a:avLst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6154420" y="3776345"/>
            <a:ext cx="320675" cy="82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9" name="矩形 28"/>
          <p:cNvSpPr/>
          <p:nvPr>
            <p:custDataLst>
              <p:tags r:id="rId8"/>
            </p:custDataLst>
          </p:nvPr>
        </p:nvSpPr>
        <p:spPr>
          <a:xfrm>
            <a:off x="0" y="153035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48920" y="182245"/>
            <a:ext cx="19704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实习材料无纸化</a:t>
            </a:r>
            <a:endParaRPr lang="zh-CN" altLang="en-US" sz="18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66090" y="5963285"/>
            <a:ext cx="9794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rPr>
              <a:t>协助各学院实现实习材料无纸化，过程材料通过电子化存档</a:t>
            </a:r>
            <a:endParaRPr lang="zh-CN" altLang="en-US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4990" y="643255"/>
            <a:ext cx="10195560" cy="5163820"/>
          </a:xfrm>
          <a:prstGeom prst="rect">
            <a:avLst/>
          </a:prstGeom>
          <a:ln>
            <a:solidFill>
              <a:schemeClr val="lt1">
                <a:lumMod val="85000"/>
              </a:schemeClr>
            </a:solidFill>
          </a:ln>
        </p:spPr>
      </p:pic>
      <p:sp>
        <p:nvSpPr>
          <p:cNvPr id="389" name="矩形 28"/>
          <p:cNvSpPr/>
          <p:nvPr>
            <p:custDataLst>
              <p:tags r:id="rId6"/>
            </p:custDataLst>
          </p:nvPr>
        </p:nvSpPr>
        <p:spPr>
          <a:xfrm>
            <a:off x="0" y="153035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193165" y="1285240"/>
            <a:ext cx="287655" cy="288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10" name="椭圆 9"/>
          <p:cNvSpPr/>
          <p:nvPr/>
        </p:nvSpPr>
        <p:spPr>
          <a:xfrm>
            <a:off x="1650365" y="2760980"/>
            <a:ext cx="287655" cy="288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11" name="椭圆 10"/>
          <p:cNvSpPr/>
          <p:nvPr/>
        </p:nvSpPr>
        <p:spPr>
          <a:xfrm>
            <a:off x="4277995" y="1750695"/>
            <a:ext cx="287655" cy="2882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endParaRPr lang="en-US" altLang="zh-CN"/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6350" y="-8255"/>
            <a:ext cx="12179300" cy="736600"/>
          </a:xfrm>
          <a:prstGeom prst="rect">
            <a:avLst/>
          </a:prstGeom>
          <a:solidFill>
            <a:srgbClr val="C7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68985" y="21590"/>
            <a:ext cx="365569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目录</a:t>
            </a:r>
            <a:r>
              <a:rPr lang="en-US" altLang="zh-CN" sz="400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/Contents</a:t>
            </a:r>
            <a:endParaRPr lang="en-US" altLang="zh-CN" sz="400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03625" y="2602230"/>
            <a:ext cx="1961515" cy="46037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60958" tIns="45720" rIns="60958" bIns="45720" rtlCol="0" anchor="t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2400" kern="0" dirty="0">
                <a:solidFill>
                  <a:schemeClr val="tx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公司</a:t>
            </a:r>
            <a:r>
              <a:rPr lang="zh-CN" sz="2400" kern="0" dirty="0">
                <a:solidFill>
                  <a:schemeClr val="tx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介绍</a:t>
            </a:r>
            <a:endParaRPr lang="zh-CN" sz="2400" kern="0" dirty="0">
              <a:solidFill>
                <a:schemeClr val="tx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61615" y="2484120"/>
            <a:ext cx="829310" cy="706755"/>
          </a:xfrm>
          <a:prstGeom prst="rect">
            <a:avLst/>
          </a:prstGeom>
        </p:spPr>
        <p:txBody>
          <a:bodyPr wrap="none">
            <a:spAutoFit/>
          </a:bodyPr>
          <a:p>
            <a:pPr algn="ctr" defTabSz="914400"/>
            <a:r>
              <a:rPr lang="en-US" altLang="zh-CN" sz="4000" dirty="0">
                <a:solidFill>
                  <a:srgbClr val="B91722"/>
                </a:solidFill>
                <a:latin typeface="Arial" panose="020B0604020202020204" pitchFamily="34" charset="0"/>
                <a:ea typeface="汉仪君黑-55W" panose="00020600040101010101" charset="-122"/>
                <a:cs typeface="DIN Alternate" charset="0"/>
              </a:rPr>
              <a:t>01</a:t>
            </a:r>
            <a:endParaRPr lang="en-US" altLang="zh-CN" sz="4000" dirty="0">
              <a:solidFill>
                <a:srgbClr val="B91722"/>
              </a:solidFill>
              <a:latin typeface="Arial" panose="020B0604020202020204" pitchFamily="34" charset="0"/>
              <a:ea typeface="汉仪君黑-55W" panose="00020600040101010101" charset="-122"/>
              <a:cs typeface="DIN Alternate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603625" y="3881120"/>
            <a:ext cx="2077085" cy="46037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60958" tIns="45720" rIns="60958" bIns="45720" rtlCol="0" anchor="t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zh-CN" sz="2400" kern="0" dirty="0">
                <a:solidFill>
                  <a:schemeClr val="tx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平台功能</a:t>
            </a:r>
            <a:endParaRPr lang="zh-CN" altLang="zh-CN" sz="2400" kern="0" dirty="0">
              <a:solidFill>
                <a:schemeClr val="tx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849246" y="3776980"/>
            <a:ext cx="670560" cy="706755"/>
          </a:xfrm>
          <a:prstGeom prst="rect">
            <a:avLst/>
          </a:prstGeom>
        </p:spPr>
        <p:txBody>
          <a:bodyPr wrap="none">
            <a:spAutoFit/>
          </a:bodyPr>
          <a:p>
            <a:pPr algn="ctr" defTabSz="914400"/>
            <a:r>
              <a:rPr lang="en-US" altLang="zh-CN" sz="4000" dirty="0">
                <a:solidFill>
                  <a:srgbClr val="B91722"/>
                </a:solidFill>
                <a:latin typeface="DIN Alternate" charset="0"/>
                <a:ea typeface="Microsoft YaHei Regular" panose="020B0502040204020203" charset="-122"/>
                <a:cs typeface="DIN Alternate" charset="0"/>
              </a:rPr>
              <a:t>03</a:t>
            </a:r>
            <a:endParaRPr lang="en-US" altLang="zh-CN" sz="4000" dirty="0">
              <a:solidFill>
                <a:srgbClr val="B91722"/>
              </a:solidFill>
              <a:latin typeface="DIN Alternate" charset="0"/>
              <a:ea typeface="Microsoft YaHei Regular" panose="020B0502040204020203" charset="-122"/>
              <a:cs typeface="DIN Alternate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7761605" y="2616835"/>
            <a:ext cx="2170430" cy="46037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60958" tIns="45720" rIns="60958" bIns="45720" rtlCol="0" anchor="t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2400" kern="0" dirty="0">
                <a:solidFill>
                  <a:schemeClr val="tx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平台构建</a:t>
            </a:r>
            <a:endParaRPr lang="zh-CN" sz="2400" kern="0" dirty="0">
              <a:solidFill>
                <a:schemeClr val="tx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858001" y="2484120"/>
            <a:ext cx="829310" cy="706755"/>
          </a:xfrm>
          <a:prstGeom prst="rect">
            <a:avLst/>
          </a:prstGeom>
        </p:spPr>
        <p:txBody>
          <a:bodyPr wrap="none">
            <a:spAutoFit/>
          </a:bodyPr>
          <a:p>
            <a:pPr algn="ctr" defTabSz="914400"/>
            <a:r>
              <a:rPr lang="en-US" altLang="zh-CN" sz="4000" dirty="0">
                <a:solidFill>
                  <a:srgbClr val="B91722"/>
                </a:solidFill>
                <a:latin typeface="Arial" panose="020B0604020202020204" pitchFamily="34" charset="0"/>
                <a:ea typeface="汉仪君黑-55W" panose="00020600040101010101" charset="-122"/>
                <a:cs typeface="DIN Alternate" charset="0"/>
              </a:rPr>
              <a:t>02</a:t>
            </a:r>
            <a:endParaRPr lang="en-US" altLang="zh-CN" sz="4000" dirty="0">
              <a:solidFill>
                <a:srgbClr val="B91722"/>
              </a:solidFill>
              <a:latin typeface="Arial" panose="020B0604020202020204" pitchFamily="34" charset="0"/>
              <a:ea typeface="汉仪君黑-55W" panose="00020600040101010101" charset="-122"/>
              <a:cs typeface="DIN Alternate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67970" y="179070"/>
            <a:ext cx="17418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实习安全管理</a:t>
            </a:r>
            <a:endParaRPr lang="zh-CN" altLang="en-US" sz="18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636905"/>
            <a:ext cx="3639820" cy="611632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025" y="636905"/>
            <a:ext cx="7216140" cy="4301490"/>
          </a:xfrm>
          <a:prstGeom prst="rect">
            <a:avLst/>
          </a:prstGeom>
        </p:spPr>
      </p:pic>
      <p:sp>
        <p:nvSpPr>
          <p:cNvPr id="389" name="矩形 28"/>
          <p:cNvSpPr/>
          <p:nvPr>
            <p:custDataLst>
              <p:tags r:id="rId5"/>
            </p:custDataLst>
          </p:nvPr>
        </p:nvSpPr>
        <p:spPr>
          <a:xfrm>
            <a:off x="0" y="14986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715010" y="6198870"/>
            <a:ext cx="9933305" cy="43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buFontTx/>
            </a:pPr>
            <a:r>
              <a:rPr lang="zh-CN" altLang="en-US" sz="1465" b="0">
                <a:solidFill>
                  <a:schemeClr val="dk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所有实习教学数据形成数据并随时导出</a:t>
            </a:r>
            <a:endParaRPr lang="zh-CN" altLang="en-US" sz="1465" b="0">
              <a:solidFill>
                <a:schemeClr val="dk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pic>
        <p:nvPicPr>
          <p:cNvPr id="12" name="图片 3" descr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-6987"/>
            <a:ext cx="1232537" cy="6413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7" name="文本框 27"/>
          <p:cNvSpPr txBox="1"/>
          <p:nvPr>
            <p:custDataLst>
              <p:tags r:id="rId4"/>
            </p:custDataLst>
          </p:nvPr>
        </p:nvSpPr>
        <p:spPr>
          <a:xfrm>
            <a:off x="234313" y="198754"/>
            <a:ext cx="8378967" cy="44958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200">
                <a:solidFill>
                  <a:srgbClr val="595959"/>
                </a:solidFill>
                <a:latin typeface="汉仪秀英"/>
                <a:ea typeface="汉仪秀英"/>
                <a:cs typeface="汉仪秀英"/>
                <a:sym typeface="汉仪秀英"/>
              </a:defRPr>
            </a:lvl1pPr>
          </a:lstStyle>
          <a:p>
            <a:pPr defTabSz="685800" fontAlgn="auto">
              <a:lnSpc>
                <a:spcPct val="130000"/>
              </a:lnSpc>
            </a:pPr>
            <a:r>
              <a:rPr lang="en-US" altLang="zh-CN" sz="1800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5</a:t>
            </a:r>
            <a:r>
              <a:rPr lang="zh-CN" altLang="en-US" sz="1800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、统计报表</a:t>
            </a:r>
            <a:endParaRPr lang="zh-CN" altLang="en-US" sz="1800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005" y="684530"/>
            <a:ext cx="10208260" cy="5563870"/>
          </a:xfrm>
          <a:prstGeom prst="rect">
            <a:avLst/>
          </a:prstGeom>
        </p:spPr>
      </p:pic>
      <p:sp>
        <p:nvSpPr>
          <p:cNvPr id="4" name="矩形 28"/>
          <p:cNvSpPr/>
          <p:nvPr>
            <p:custDataLst>
              <p:tags r:id="rId6"/>
            </p:custDataLst>
          </p:nvPr>
        </p:nvSpPr>
        <p:spPr>
          <a:xfrm>
            <a:off x="3175" y="221615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 descr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-6987"/>
            <a:ext cx="1232537" cy="6413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7" name="文本框 27"/>
          <p:cNvSpPr txBox="1"/>
          <p:nvPr>
            <p:custDataLst>
              <p:tags r:id="rId3"/>
            </p:custDataLst>
          </p:nvPr>
        </p:nvSpPr>
        <p:spPr>
          <a:xfrm>
            <a:off x="234313" y="198754"/>
            <a:ext cx="8378967" cy="44958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200">
                <a:solidFill>
                  <a:srgbClr val="595959"/>
                </a:solidFill>
                <a:latin typeface="汉仪秀英"/>
                <a:ea typeface="汉仪秀英"/>
                <a:cs typeface="汉仪秀英"/>
                <a:sym typeface="汉仪秀英"/>
              </a:defRPr>
            </a:lvl1pPr>
          </a:lstStyle>
          <a:p>
            <a:pPr defTabSz="685800" fontAlgn="auto">
              <a:lnSpc>
                <a:spcPct val="130000"/>
              </a:lnSpc>
            </a:pPr>
            <a:r>
              <a:rPr lang="en-US" altLang="zh-CN" sz="1800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6</a:t>
            </a:r>
            <a:r>
              <a:rPr lang="zh-CN" altLang="en-US" sz="1800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、月报、年报</a:t>
            </a:r>
            <a:endParaRPr lang="zh-CN" altLang="en-US" sz="1800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89" name="矩形 28"/>
          <p:cNvSpPr/>
          <p:nvPr>
            <p:custDataLst>
              <p:tags r:id="rId4"/>
            </p:custDataLst>
          </p:nvPr>
        </p:nvSpPr>
        <p:spPr>
          <a:xfrm>
            <a:off x="3175" y="221615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" y="1154430"/>
            <a:ext cx="9369425" cy="3801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0717" t="5984" r="17438" b="9710"/>
          <a:stretch>
            <a:fillRect/>
          </a:stretch>
        </p:blipFill>
        <p:spPr>
          <a:xfrm>
            <a:off x="9259570" y="869950"/>
            <a:ext cx="2610485" cy="4370705"/>
          </a:xfrm>
          <a:prstGeom prst="rect">
            <a:avLst/>
          </a:prstGeom>
          <a:ln>
            <a:solidFill>
              <a:schemeClr val="lt1">
                <a:lumMod val="85000"/>
              </a:schemeClr>
            </a:solidFill>
          </a:ln>
          <a:effectLst/>
        </p:spPr>
      </p:pic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632460" y="5057140"/>
            <a:ext cx="8308340" cy="76962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buFontTx/>
            </a:pPr>
            <a:r>
              <a:rPr lang="zh-CN" altLang="en-US" sz="1465" b="0">
                <a:solidFill>
                  <a:schemeClr val="dk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通过平台数据周报、月报及各类统计报表，及时跟进检查实习规范落地情况、《实习大纲》与《实习计划》的落实情况。</a:t>
            </a:r>
            <a:endParaRPr lang="zh-CN" altLang="en-US" sz="1465" b="0">
              <a:solidFill>
                <a:schemeClr val="dk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5"/>
          <p:cNvSpPr/>
          <p:nvPr>
            <p:custDataLst>
              <p:tags r:id="rId2"/>
            </p:custDataLst>
          </p:nvPr>
        </p:nvSpPr>
        <p:spPr>
          <a:xfrm>
            <a:off x="-1270" y="3275636"/>
            <a:ext cx="12192635" cy="3583000"/>
          </a:xfrm>
          <a:prstGeom prst="rect">
            <a:avLst/>
          </a:prstGeom>
          <a:solidFill>
            <a:schemeClr val="l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302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6" y="2323074"/>
            <a:ext cx="1901391" cy="3381940"/>
          </a:xfrm>
          <a:prstGeom prst="rect">
            <a:avLst/>
          </a:prstGeom>
          <a:solidFill>
            <a:srgbClr val="EFEFEF"/>
          </a:solidFill>
          <a:ln w="12700">
            <a:noFill/>
            <a:miter lim="400000"/>
            <a:headEnd/>
            <a:tailEnd/>
          </a:ln>
          <a:effectLst>
            <a:outerShdw blurRad="569763" dist="38100" algn="tl" rotWithShape="0">
              <a:prstClr val="black">
                <a:alpha val="13637"/>
              </a:prstClr>
            </a:outerShdw>
            <a:reflection blurRad="6350" stA="30414" endPos="39563" dir="5400000" sy="-100000" algn="bl" rotWithShape="0"/>
          </a:effectLst>
        </p:spPr>
      </p:pic>
      <p:pic>
        <p:nvPicPr>
          <p:cNvPr id="303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008" y="1766009"/>
            <a:ext cx="1901391" cy="3381940"/>
          </a:xfrm>
          <a:prstGeom prst="rect">
            <a:avLst/>
          </a:prstGeom>
          <a:solidFill>
            <a:srgbClr val="EFEFEF"/>
          </a:solidFill>
          <a:ln w="12700">
            <a:noFill/>
            <a:miter lim="400000"/>
            <a:headEnd/>
            <a:tailEnd/>
          </a:ln>
          <a:effectLst>
            <a:outerShdw blurRad="569763" dist="38100" algn="tl" rotWithShape="0">
              <a:prstClr val="black">
                <a:alpha val="13637"/>
              </a:prstClr>
            </a:outerShdw>
            <a:reflection blurRad="6350" stA="30414" endPos="35630" dir="5400000" sy="-100000" algn="bl" rotWithShape="0"/>
          </a:effectLst>
        </p:spPr>
      </p:pic>
      <p:pic>
        <p:nvPicPr>
          <p:cNvPr id="30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52" y="1117007"/>
            <a:ext cx="1901391" cy="3381940"/>
          </a:xfrm>
          <a:prstGeom prst="rect">
            <a:avLst/>
          </a:prstGeom>
          <a:solidFill>
            <a:srgbClr val="EFEFEF"/>
          </a:solidFill>
          <a:ln w="12700">
            <a:noFill/>
            <a:miter lim="400000"/>
            <a:headEnd/>
            <a:tailEnd/>
          </a:ln>
          <a:effectLst>
            <a:outerShdw blurRad="569763" dist="38100" algn="tl" rotWithShape="0">
              <a:prstClr val="black">
                <a:alpha val="13637"/>
              </a:prstClr>
            </a:outerShdw>
            <a:reflection blurRad="6350" stA="30414" endPos="30200" dir="5400000" sy="-100000" algn="bl" rotWithShape="0"/>
          </a:effectLst>
        </p:spPr>
      </p:pic>
      <p:pic>
        <p:nvPicPr>
          <p:cNvPr id="305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823" y="2323074"/>
            <a:ext cx="1901391" cy="3381940"/>
          </a:xfrm>
          <a:prstGeom prst="rect">
            <a:avLst/>
          </a:prstGeom>
          <a:solidFill>
            <a:srgbClr val="EFEFEF"/>
          </a:solidFill>
          <a:ln w="12700">
            <a:noFill/>
            <a:miter lim="400000"/>
            <a:headEnd/>
            <a:tailEnd/>
          </a:ln>
          <a:effectLst>
            <a:outerShdw blurRad="569763" dist="38100" algn="tl" rotWithShape="0">
              <a:prstClr val="black">
                <a:alpha val="13637"/>
              </a:prstClr>
            </a:outerShdw>
            <a:reflection blurRad="6350" stA="30414" endPos="40102" dir="5400000" sy="-100000" algn="bl" rotWithShape="0"/>
          </a:effectLst>
        </p:spPr>
      </p:pic>
      <p:pic>
        <p:nvPicPr>
          <p:cNvPr id="306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229" y="1117007"/>
            <a:ext cx="1901391" cy="3381940"/>
          </a:xfrm>
          <a:prstGeom prst="rect">
            <a:avLst/>
          </a:prstGeom>
          <a:solidFill>
            <a:srgbClr val="EFEFEF"/>
          </a:solidFill>
          <a:ln w="12700">
            <a:noFill/>
            <a:miter lim="400000"/>
            <a:headEnd/>
            <a:tailEnd/>
          </a:ln>
          <a:effectLst>
            <a:outerShdw blurRad="569763" dist="38100" algn="tl" rotWithShape="0">
              <a:prstClr val="black">
                <a:alpha val="13637"/>
              </a:prstClr>
            </a:outerShdw>
            <a:reflection blurRad="6350" stA="30414" endPos="30200" dir="5400000" sy="-100000" algn="bl" rotWithShape="0"/>
          </a:effectLst>
        </p:spPr>
      </p:pic>
      <p:pic>
        <p:nvPicPr>
          <p:cNvPr id="307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7600" y="1766008"/>
            <a:ext cx="1901391" cy="3381941"/>
          </a:xfrm>
          <a:prstGeom prst="rect">
            <a:avLst/>
          </a:prstGeom>
          <a:solidFill>
            <a:srgbClr val="EFEFEF"/>
          </a:solidFill>
          <a:ln w="12700">
            <a:noFill/>
            <a:miter lim="400000"/>
            <a:headEnd/>
            <a:tailEnd/>
          </a:ln>
          <a:effectLst>
            <a:outerShdw blurRad="569763" dist="38100" algn="tl" rotWithShape="0">
              <a:prstClr val="black">
                <a:alpha val="13637"/>
              </a:prstClr>
            </a:outerShdw>
            <a:reflection blurRad="6350" stA="30414" endPos="35720" dir="5400000" sy="-100000" algn="bl" rotWithShape="0"/>
          </a:effectLst>
        </p:spPr>
      </p:pic>
      <p:sp>
        <p:nvSpPr>
          <p:cNvPr id="3" name="标题 2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316608" y="161709"/>
            <a:ext cx="10515600" cy="46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</a:t>
            </a:r>
            <a:r>
              <a:rPr lang="zh-CN" altLang="en-US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、移动端数据看板</a:t>
            </a:r>
            <a:endParaRPr lang="zh-CN" altLang="en-US" dirty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89" name="矩形 28"/>
          <p:cNvSpPr/>
          <p:nvPr>
            <p:custDataLst>
              <p:tags r:id="rId10"/>
            </p:custDataLst>
          </p:nvPr>
        </p:nvSpPr>
        <p:spPr>
          <a:xfrm>
            <a:off x="-1270" y="161925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39395" y="153670"/>
            <a:ext cx="419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、实习数据上报（职业学校实习</a:t>
            </a:r>
            <a:r>
              <a:rPr lang="zh-CN" altLang="en-US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管理）</a:t>
            </a:r>
            <a:endParaRPr lang="zh-CN" altLang="en-US" sz="18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0" y="655320"/>
            <a:ext cx="10417810" cy="5429885"/>
          </a:xfrm>
          <a:prstGeom prst="rect">
            <a:avLst/>
          </a:prstGeom>
        </p:spPr>
      </p:pic>
      <p:sp>
        <p:nvSpPr>
          <p:cNvPr id="389" name="矩形 28"/>
          <p:cNvSpPr/>
          <p:nvPr>
            <p:custDataLst>
              <p:tags r:id="rId4"/>
            </p:custDataLst>
          </p:nvPr>
        </p:nvSpPr>
        <p:spPr>
          <a:xfrm>
            <a:off x="3175" y="12446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39395" y="153670"/>
            <a:ext cx="6024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、实习数据上报（职业学校人才培养工作状态数据上报）</a:t>
            </a:r>
            <a:endParaRPr lang="zh-CN" altLang="en-US" sz="18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593090"/>
            <a:ext cx="10838815" cy="5887085"/>
          </a:xfrm>
          <a:prstGeom prst="rect">
            <a:avLst/>
          </a:prstGeom>
        </p:spPr>
      </p:pic>
      <p:sp>
        <p:nvSpPr>
          <p:cNvPr id="389" name="矩形 28"/>
          <p:cNvSpPr/>
          <p:nvPr>
            <p:custDataLst>
              <p:tags r:id="rId4"/>
            </p:custDataLst>
          </p:nvPr>
        </p:nvSpPr>
        <p:spPr>
          <a:xfrm>
            <a:off x="0" y="12446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39395" y="153670"/>
            <a:ext cx="5186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、实习数据上报（职业院校数字基座</a:t>
            </a:r>
            <a:r>
              <a:rPr lang="en-US" altLang="zh-CN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实习数据</a:t>
            </a:r>
            <a:r>
              <a:rPr lang="zh-CN" altLang="en-US" sz="18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zh-CN" altLang="en-US" sz="18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593090"/>
            <a:ext cx="10838815" cy="5887085"/>
          </a:xfrm>
          <a:prstGeom prst="rect">
            <a:avLst/>
          </a:prstGeom>
        </p:spPr>
      </p:pic>
      <p:sp>
        <p:nvSpPr>
          <p:cNvPr id="389" name="矩形 28"/>
          <p:cNvSpPr/>
          <p:nvPr>
            <p:custDataLst>
              <p:tags r:id="rId4"/>
            </p:custDataLst>
          </p:nvPr>
        </p:nvSpPr>
        <p:spPr>
          <a:xfrm>
            <a:off x="0" y="124460"/>
            <a:ext cx="231140" cy="39751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  <a:latin typeface="Noto Serif CJK SC" panose="02020400000000000000" charset="-122"/>
                <a:ea typeface="Noto Serif CJK SC" panose="02020400000000000000" charset="-122"/>
                <a:cs typeface="Noto Serif CJK SC" panose="02020400000000000000" charset="-122"/>
                <a:sym typeface="Noto Serif CJK SC" panose="02020400000000000000" charset="-122"/>
              </a:defRPr>
            </a:pPr>
            <a:endParaRPr sz="18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1774" y="153670"/>
            <a:ext cx="2101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sz="20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、实习质量</a:t>
            </a:r>
            <a:r>
              <a:rPr lang="zh-CN" altLang="en-US" sz="200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年报</a:t>
            </a:r>
            <a:endParaRPr lang="zh-CN" altLang="en-US" sz="20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 descr="企业微信截图_d9583466-7a3f-461b-ae29-24aa01f43c4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46455"/>
            <a:ext cx="10207625" cy="53219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Shape 22"/>
          <p:cNvSpPr>
            <a:spLocks noChangeArrowheads="1"/>
          </p:cNvSpPr>
          <p:nvPr/>
        </p:nvSpPr>
        <p:spPr bwMode="auto">
          <a:xfrm>
            <a:off x="-14605" y="1673860"/>
            <a:ext cx="12205970" cy="2900045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60958" rIns="60958" anchor="ctr"/>
          <a:p>
            <a:pPr hangingPunct="0"/>
            <a:endParaRPr lang="en-US" altLang="zh-CN" sz="24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14" name="Shape 22"/>
          <p:cNvSpPr>
            <a:spLocks noChangeArrowheads="1"/>
          </p:cNvSpPr>
          <p:nvPr/>
        </p:nvSpPr>
        <p:spPr bwMode="auto">
          <a:xfrm>
            <a:off x="970915" y="1270635"/>
            <a:ext cx="10250170" cy="3572510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60958" rIns="60958" anchor="ctr"/>
          <a:p>
            <a:pPr hangingPunct="0"/>
            <a:endParaRPr lang="en-US" altLang="zh-CN" sz="24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15" name="未标题-2-01.png" descr="未标题-2-01.png"/>
          <p:cNvPicPr>
            <a:picLocks noChangeAspect="1"/>
          </p:cNvPicPr>
          <p:nvPr/>
        </p:nvPicPr>
        <p:blipFill>
          <a:blip r:embed="rId1"/>
          <a:srcRect l="11929" t="5841" r="17577" b="54250"/>
          <a:stretch>
            <a:fillRect/>
          </a:stretch>
        </p:blipFill>
        <p:spPr bwMode="auto">
          <a:xfrm>
            <a:off x="-19685" y="0"/>
            <a:ext cx="12211685" cy="686943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" name="Shape 26"/>
          <p:cNvSpPr/>
          <p:nvPr/>
        </p:nvSpPr>
        <p:spPr>
          <a:xfrm>
            <a:off x="4121785" y="1910715"/>
            <a:ext cx="3948430" cy="82994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60958" rIns="60958">
            <a:spAutoFit/>
          </a:bodyPr>
          <a:p>
            <a:pPr lvl="0" algn="dist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4800" b="1" kern="0" dirty="0">
                <a:latin typeface="Arial" panose="020B0604020202020204" pitchFamily="34" charset="0"/>
                <a:ea typeface="汉仪君黑-75简" panose="00020600040101010101" charset="-122"/>
                <a:sym typeface="微软雅黑" panose="020B0503020204020204" charset="-122"/>
              </a:rPr>
              <a:t>谢谢观看</a:t>
            </a:r>
            <a:endParaRPr lang="zh-CN" sz="4800" b="1" kern="0" dirty="0">
              <a:latin typeface="Arial" panose="020B0604020202020204" pitchFamily="34" charset="0"/>
              <a:ea typeface="汉仪君黑-75简" panose="00020600040101010101" charset="-122"/>
              <a:sym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230370" y="2890520"/>
            <a:ext cx="3822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5347970" y="5288280"/>
            <a:ext cx="1496695" cy="458470"/>
            <a:chOff x="8365" y="9148"/>
            <a:chExt cx="2357" cy="722"/>
          </a:xfrm>
        </p:grpSpPr>
        <p:sp>
          <p:nvSpPr>
            <p:cNvPr id="23" name="Shape 22"/>
            <p:cNvSpPr>
              <a:spLocks noChangeArrowheads="1"/>
            </p:cNvSpPr>
            <p:nvPr/>
          </p:nvSpPr>
          <p:spPr bwMode="auto">
            <a:xfrm>
              <a:off x="8365" y="9454"/>
              <a:ext cx="2357" cy="4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60958" rIns="60958" anchor="ctr"/>
            <a:p>
              <a:pPr hangingPunct="0"/>
              <a:endParaRPr lang="en-US" altLang="zh-CN" sz="2400" b="0" baseline="0">
                <a:solidFill>
                  <a:srgbClr val="DF2024"/>
                </a:solidFill>
                <a:latin typeface="Calibri" panose="020F0502020204030204" charset="0"/>
                <a:ea typeface="Calibri" panose="020F0502020204030204" charset="0"/>
              </a:endParaRPr>
            </a:p>
          </p:txBody>
        </p:sp>
        <p:sp>
          <p:nvSpPr>
            <p:cNvPr id="24" name="Shape 26"/>
            <p:cNvSpPr/>
            <p:nvPr/>
          </p:nvSpPr>
          <p:spPr>
            <a:xfrm>
              <a:off x="8647" y="9518"/>
              <a:ext cx="1793" cy="337"/>
            </a:xfrm>
            <a:prstGeom prst="rect">
              <a:avLst/>
            </a:prstGeom>
            <a:ln w="12700">
              <a:miter lim="400000"/>
            </a:ln>
            <a:effectLst/>
          </p:spPr>
          <p:txBody>
            <a:bodyPr wrap="square" lIns="60958" rIns="60958">
              <a:spAutoFit/>
            </a:bodyPr>
            <a:p>
              <a:pPr algn="ctr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4200" b="0" baseline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en-US" altLang="zh-CN" sz="800" kern="0" baseline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汉仪君黑-55W" panose="00020600040101010101" charset="-122"/>
                  <a:sym typeface="微软雅黑" panose="020B0503020204020204" charset="-122"/>
                </a:rPr>
                <a:t>www.xybsyw.com</a:t>
              </a:r>
              <a:endParaRPr lang="en-US" altLang="zh-CN" sz="800" kern="0" baseline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汉仪君黑-55W" panose="00020600040101010101" charset="-122"/>
                <a:sym typeface="微软雅黑" panose="020B0503020204020204" charset="-122"/>
              </a:endParaRPr>
            </a:p>
          </p:txBody>
        </p:sp>
        <p:pic>
          <p:nvPicPr>
            <p:cNvPr id="25" name="图片 24" descr="红色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6" y="9148"/>
              <a:ext cx="1335" cy="4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048000" y="301434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solidFill>
                  <a:srgbClr val="C7161C"/>
                </a:solidFill>
                <a:latin typeface="Arial" panose="020B0604020202020204" pitchFamily="34" charset="0"/>
                <a:ea typeface="汉仪君黑-75简" panose="00020600040101010101" charset="-122"/>
                <a:sym typeface="+mn-ea"/>
              </a:rPr>
              <a:t>01  </a:t>
            </a:r>
            <a:r>
              <a:rPr lang="zh-CN" altLang="en-US" sz="4000" b="1">
                <a:solidFill>
                  <a:srgbClr val="C7161C"/>
                </a:solidFill>
                <a:latin typeface="Arial" panose="020B0604020202020204" pitchFamily="34" charset="0"/>
                <a:ea typeface="汉仪君黑-75简" panose="00020600040101010101" charset="-122"/>
                <a:sym typeface="+mn-ea"/>
              </a:rPr>
              <a:t>公司介绍</a:t>
            </a:r>
            <a:endParaRPr lang="zh-CN" altLang="en-US" sz="4000" b="1">
              <a:solidFill>
                <a:srgbClr val="C7161C"/>
              </a:solidFill>
              <a:latin typeface="Arial" panose="020B0604020202020204" pitchFamily="34" charset="0"/>
              <a:ea typeface="汉仪君黑-75简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608" y="200444"/>
            <a:ext cx="10515600" cy="4601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公司</a:t>
            </a:r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介绍</a:t>
            </a:r>
            <a:endParaRPr lang="zh-CN" altLang="en-US" b="1">
              <a:solidFill>
                <a:schemeClr val="tx2">
                  <a:lumMod val="50000"/>
                </a:schemeClr>
              </a:solidFill>
              <a:latin typeface="Lucida Grande Regular" panose="020B0600040502020204" charset="0"/>
              <a:ea typeface="Songti SC Regular" panose="02010800040101010101" charset="-122"/>
              <a:cs typeface="Lucida Grande Regular" panose="020B06000405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5100" y="-17208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10" name="Shape 22"/>
          <p:cNvSpPr>
            <a:spLocks noChangeArrowheads="1"/>
          </p:cNvSpPr>
          <p:nvPr/>
        </p:nvSpPr>
        <p:spPr bwMode="auto">
          <a:xfrm>
            <a:off x="2054860" y="1793240"/>
            <a:ext cx="7930515" cy="657860"/>
          </a:xfrm>
          <a:prstGeom prst="rect">
            <a:avLst/>
          </a:prstGeom>
          <a:solidFill>
            <a:srgbClr val="5788E4"/>
          </a:solidFill>
          <a:ln w="12700">
            <a:noFill/>
            <a:miter lim="400000"/>
          </a:ln>
        </p:spPr>
        <p:txBody>
          <a:bodyPr lIns="60958" rIns="60958" anchor="ctr"/>
          <a:p>
            <a:pPr hangingPunct="0"/>
            <a:endParaRPr lang="en-US" altLang="zh-CN" sz="24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54860" y="1875790"/>
            <a:ext cx="7931150" cy="2676525"/>
            <a:chOff x="3238" y="2894"/>
            <a:chExt cx="12490" cy="4215"/>
          </a:xfrm>
        </p:grpSpPr>
        <p:sp>
          <p:nvSpPr>
            <p:cNvPr id="6" name="文本框 5"/>
            <p:cNvSpPr txBox="1"/>
            <p:nvPr/>
          </p:nvSpPr>
          <p:spPr>
            <a:xfrm>
              <a:off x="3238" y="2894"/>
              <a:ext cx="12490" cy="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 b="1" dirty="0">
                  <a:solidFill>
                    <a:srgbClr val="43546B"/>
                  </a:solidFill>
                  <a:latin typeface="Microsoft YaHei Regular" panose="020B0502040204020203" charset="-122"/>
                  <a:ea typeface="Microsoft YaHei Regular" panose="020B0502040204020203" charset="-122"/>
                  <a:sym typeface="Calibri" panose="020F0502020204030204"/>
                </a:rPr>
                <a:t>   </a:t>
              </a:r>
              <a:r>
                <a:rPr lang="zh-CN" altLang="en-US" sz="2400" b="1" dirty="0">
                  <a:solidFill>
                    <a:schemeClr val="bg1"/>
                  </a:solidFill>
                  <a:latin typeface="Microsoft YaHei Regular" panose="020B0502040204020203" charset="-122"/>
                  <a:ea typeface="Microsoft YaHei Regular" panose="020B0502040204020203" charset="-122"/>
                  <a:sym typeface="Calibri" panose="020F0502020204030204"/>
                </a:rPr>
                <a:t>校友邦          致力于产教融合的数智平台</a:t>
              </a:r>
              <a:endParaRPr lang="zh-CN" altLang="en-US" sz="2400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Calibri" panose="020F0502020204030204"/>
              </a:endParaRPr>
            </a:p>
            <a:p>
              <a:pPr algn="l"/>
              <a:endParaRPr lang="zh-CN" altLang="en-US" sz="2400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Calibri" panose="020F0502020204030204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43546B"/>
                  </a:solidFill>
                  <a:latin typeface="Microsoft YaHei Regular" panose="020B0502040204020203" charset="-122"/>
                  <a:ea typeface="Microsoft YaHei Regular" panose="020B0502040204020203" charset="-122"/>
                  <a:sym typeface="Calibri" panose="020F0502020204030204"/>
                </a:rPr>
                <a:t>旨在缩短高校人才培养与社会需求距离，以规范、创新实习实践教学为抓手，构建学校、企业、地方政府、学生、平台五位一体协同实践育人模式。平台通过有机整合教育、人才、产业、创新的数据链，更有效地满足社会对人才的需求。</a:t>
              </a:r>
              <a:endParaRPr lang="zh-CN" altLang="en-US" sz="2000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Calibri" panose="020F050202020403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040" y="3253"/>
              <a:ext cx="1011" cy="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0444480" y="14427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608" y="200444"/>
            <a:ext cx="10515600" cy="4601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公司</a:t>
            </a:r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介绍——国家级</a:t>
            </a:r>
            <a:endParaRPr lang="zh-CN" altLang="en-US" b="1">
              <a:solidFill>
                <a:schemeClr val="tx2">
                  <a:lumMod val="50000"/>
                </a:schemeClr>
              </a:solidFill>
              <a:latin typeface="Lucida Grande Regular" panose="020B0600040502020204" charset="0"/>
              <a:ea typeface="Songti SC Regular" panose="02010800040101010101" charset="-122"/>
              <a:cs typeface="Lucida Grande Regular" panose="020B06000405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5100" y="-17208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1464945"/>
            <a:ext cx="9415145" cy="52724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65835" y="832485"/>
            <a:ext cx="11004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just" hangingPunct="0">
              <a:lnSpc>
                <a:spcPct val="150000"/>
              </a:lnSpc>
            </a:pPr>
            <a:r>
              <a:rPr kumimoji="1" lang="en-US" altLang="zh-CN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2023</a:t>
            </a:r>
            <a:r>
              <a:rPr kumimoji="1" lang="zh-CN" altLang="en-US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年校友邦产品设计教育部高教司“全国大学生实习公共服务平台”实现实习数据上报，并对全国各省进行上报培训；</a:t>
            </a:r>
            <a:endParaRPr kumimoji="1" lang="zh-CN" altLang="en-US" sz="1600" dirty="0">
              <a:solidFill>
                <a:schemeClr val="tx2"/>
              </a:solidFill>
              <a:latin typeface="Microsoft YaHei Regular" panose="020B0502040204020203" charset="-122"/>
              <a:ea typeface="Microsoft YaHei Regular" panose="020B0502040204020203" charset="-122"/>
              <a:cs typeface="Microsoft YaHei Regular" panose="020B0502040204020203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608" y="200444"/>
            <a:ext cx="10515600" cy="4601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公司</a:t>
            </a:r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介绍——国家级</a:t>
            </a:r>
            <a:endParaRPr lang="zh-CN" altLang="en-US" b="1" dirty="0">
              <a:solidFill>
                <a:srgbClr val="43546B"/>
              </a:solidFill>
              <a:latin typeface="Microsoft YaHei Regular" panose="020B0502040204020203" charset="-122"/>
              <a:ea typeface="Microsoft YaHei Regular" panose="020B0502040204020203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5100" y="-17208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59790" y="660400"/>
            <a:ext cx="11004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just" hangingPunct="0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已完成教育部职成司</a:t>
            </a:r>
            <a:r>
              <a:rPr kumimoji="1" lang="en-US" altLang="zh-CN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“</a:t>
            </a:r>
            <a:r>
              <a:rPr kumimoji="1" lang="zh-CN" altLang="en-US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职业学校学生实习状态监测</a:t>
            </a:r>
            <a:r>
              <a:rPr kumimoji="1" lang="en-US" altLang="zh-CN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”</a:t>
            </a:r>
            <a:r>
              <a:rPr kumimoji="1" lang="zh-CN" altLang="en-US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相关研发，</a:t>
            </a:r>
            <a:r>
              <a:rPr kumimoji="1" lang="zh-CN" altLang="en-US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并面向全国各省高职与中职院校开展上报培训。</a:t>
            </a:r>
            <a:endParaRPr kumimoji="1" lang="zh-CN" altLang="en-US" sz="1600" dirty="0">
              <a:solidFill>
                <a:schemeClr val="tx2"/>
              </a:solidFill>
              <a:latin typeface="Microsoft YaHei Regular" panose="020B0502040204020203" charset="-122"/>
              <a:ea typeface="Microsoft YaHei Regular" panose="020B0502040204020203" charset="-122"/>
              <a:cs typeface="Microsoft YaHei Regular" panose="020B0502040204020203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9925" y="1313180"/>
            <a:ext cx="7269480" cy="5544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-5715" y="5603240"/>
            <a:ext cx="12204000" cy="1304290"/>
          </a:xfrm>
          <a:prstGeom prst="rect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16608" y="200444"/>
            <a:ext cx="10515600" cy="4601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公司介绍</a:t>
            </a:r>
            <a:r>
              <a:rPr lang="en-US" altLang="zh-CN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-</a:t>
            </a:r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省</a:t>
            </a:r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级</a:t>
            </a:r>
            <a:endParaRPr lang="zh-CN" altLang="en-US" b="1" dirty="0">
              <a:solidFill>
                <a:srgbClr val="43546B"/>
              </a:solidFill>
              <a:latin typeface="Microsoft YaHei Regular" panose="020B0502040204020203" charset="-122"/>
              <a:ea typeface="Microsoft YaHei Regular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814070" y="660400"/>
            <a:ext cx="1014349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 anchor="t">
            <a:spAutoFit/>
          </a:bodyPr>
          <a:p>
            <a:pPr lvl="0" algn="just" hangingPunct="0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审 </a:t>
            </a:r>
            <a:endParaRPr kumimoji="1" lang="zh-CN" altLang="en-US" sz="1600" dirty="0">
              <a:solidFill>
                <a:schemeClr val="tx2"/>
              </a:solidFill>
              <a:latin typeface="Microsoft YaHei Regular" panose="020B0502040204020203" charset="-122"/>
              <a:ea typeface="Microsoft YaHei Regular" panose="020B0502040204020203" charset="-122"/>
              <a:cs typeface="Microsoft YaHei Regular" panose="020B0502040204020203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5010" y="775970"/>
            <a:ext cx="10515600" cy="471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" name="图片 22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5900" y="2023745"/>
            <a:ext cx="2996565" cy="4210050"/>
          </a:xfrm>
          <a:prstGeom prst="rect">
            <a:avLst/>
          </a:prstGeom>
          <a:ln w="15875">
            <a:solidFill>
              <a:schemeClr val="bg1">
                <a:lumMod val="95000"/>
                <a:alpha val="96000"/>
              </a:schemeClr>
            </a:solidFill>
          </a:ln>
          <a:effectLst>
            <a:outerShdw blurRad="508000" dist="114300" dir="5400000" sx="98000" sy="98000" algn="t" rotWithShape="0">
              <a:prstClr val="black">
                <a:alpha val="11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 bwMode="auto">
          <a:xfrm>
            <a:off x="814070" y="887095"/>
            <a:ext cx="1014349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 anchor="t">
            <a:spAutoFit/>
          </a:bodyPr>
          <a:p>
            <a:pPr lvl="0" algn="just" hangingPunct="0"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+mn-ea"/>
              </a:rPr>
              <a:t>已完成多个省份本科及高职院校实践教学管理平台建设，并参与部分省级实践教学白皮书编制。</a:t>
            </a:r>
            <a:endParaRPr kumimoji="1" lang="zh-CN" altLang="en-US" sz="1600" dirty="0">
              <a:solidFill>
                <a:schemeClr val="tx2"/>
              </a:solidFill>
              <a:latin typeface="Microsoft YaHei Regular" panose="020B0502040204020203" charset="-122"/>
              <a:ea typeface="Microsoft YaHei Regular" panose="020B0502040204020203" charset="-122"/>
              <a:cs typeface="Microsoft YaHei Regular" panose="020B0502040204020203" charset="-122"/>
              <a:sym typeface="+mn-ea"/>
            </a:endParaRPr>
          </a:p>
        </p:txBody>
      </p:sp>
      <p:pic>
        <p:nvPicPr>
          <p:cNvPr id="7" name="图片 6" descr="Frame 21366405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0" y="1799590"/>
            <a:ext cx="8137525" cy="489458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40" y="2038350"/>
            <a:ext cx="3121025" cy="4210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8801100" y="84391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64" name="文本框 25"/>
          <p:cNvSpPr txBox="1"/>
          <p:nvPr/>
        </p:nvSpPr>
        <p:spPr>
          <a:xfrm>
            <a:off x="868046" y="1052038"/>
            <a:ext cx="1520190" cy="7067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5800">
                <a:solidFill>
                  <a:srgbClr val="CF1D0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4000" b="1">
                <a:solidFill>
                  <a:srgbClr val="5788E4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1000</a:t>
            </a:r>
            <a:r>
              <a:rPr sz="4000" b="1">
                <a:solidFill>
                  <a:srgbClr val="5788E4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+</a:t>
            </a:r>
            <a:endParaRPr sz="4000" b="1">
              <a:solidFill>
                <a:srgbClr val="5788E4"/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  <p:sp>
        <p:nvSpPr>
          <p:cNvPr id="65" name="文本框 31"/>
          <p:cNvSpPr/>
          <p:nvPr/>
        </p:nvSpPr>
        <p:spPr>
          <a:xfrm>
            <a:off x="896621" y="1851290"/>
            <a:ext cx="1940561" cy="337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zh-CN" altLang="en-US" b="1" dirty="0">
                <a:solidFill>
                  <a:srgbClr val="43546B"/>
                </a:solidFill>
                <a:latin typeface="Microsoft YaHei Regular" panose="020B0502040204020203" charset="-122"/>
                <a:ea typeface="Microsoft YaHei Regular" panose="020B0502040204020203" charset="-122"/>
                <a:cs typeface="+mj-cs"/>
                <a:sym typeface="+mn-ea"/>
              </a:rPr>
              <a:t>合作院校</a:t>
            </a:r>
            <a:endParaRPr lang="zh-CN" altLang="en-US" b="1" dirty="0">
              <a:solidFill>
                <a:srgbClr val="43546B"/>
              </a:solidFill>
              <a:latin typeface="Microsoft YaHei Regular" panose="020B0502040204020203" charset="-122"/>
              <a:ea typeface="Microsoft YaHei Regular" panose="020B0502040204020203" charset="-122"/>
              <a:cs typeface="+mj-cs"/>
              <a:sym typeface="+mn-ea"/>
            </a:endParaRPr>
          </a:p>
        </p:txBody>
      </p:sp>
      <p:sp>
        <p:nvSpPr>
          <p:cNvPr id="66" name="矩形 35"/>
          <p:cNvSpPr/>
          <p:nvPr/>
        </p:nvSpPr>
        <p:spPr>
          <a:xfrm>
            <a:off x="882015" y="2327911"/>
            <a:ext cx="2448000" cy="44450"/>
          </a:xfrm>
          <a:prstGeom prst="rect">
            <a:avLst/>
          </a:prstGeom>
          <a:solidFill>
            <a:schemeClr val="tx2">
              <a:alpha val="95000"/>
            </a:schemeClr>
          </a:solidFill>
          <a:ln w="12700">
            <a:miter lim="400000"/>
          </a:ln>
        </p:spPr>
        <p:txBody>
          <a:bodyPr lIns="45718" tIns="45718" rIns="45718" bIns="45718" anchor="ctr"/>
          <a:p>
            <a:pPr algn="ctr">
              <a:defRPr sz="2400">
                <a:solidFill>
                  <a:srgbClr val="CF1D05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pPr>
            <a:endParaRPr sz="1800"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  <p:sp>
        <p:nvSpPr>
          <p:cNvPr id="67" name="TextBox 144"/>
          <p:cNvSpPr txBox="1"/>
          <p:nvPr>
            <p:custDataLst>
              <p:tags r:id="rId1"/>
            </p:custDataLst>
          </p:nvPr>
        </p:nvSpPr>
        <p:spPr bwMode="auto">
          <a:xfrm>
            <a:off x="1213485" y="2611755"/>
            <a:ext cx="41465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rtlCol="0" anchor="t">
            <a:spAutoFit/>
          </a:bodyPr>
          <a:p>
            <a:pPr algn="just" hangingPunct="0"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微软雅黑" panose="020B0503020204020204" charset="-122"/>
                <a:sym typeface="Lantinghei SC Extralight" panose="02000000000000000000" charset="-122"/>
              </a:rPr>
              <a:t>中山大学</a:t>
            </a:r>
            <a:r>
              <a:rPr kumimoji="1" lang="zh-CN" altLang="en-US" sz="12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微软雅黑" panose="020B0503020204020204" charset="-122"/>
                <a:sym typeface="+mn-ea"/>
              </a:rPr>
              <a:t>、北京理工大学、南京航空航天大学、哈尔滨工程大学、福州大学、陕西师范大学、南昌大学等</a:t>
            </a:r>
            <a:endParaRPr kumimoji="1" lang="zh-CN" altLang="en-US" sz="1200" dirty="0">
              <a:solidFill>
                <a:schemeClr val="tx2"/>
              </a:solidFill>
              <a:latin typeface="Microsoft YaHei Regular" panose="020B0502040204020203" charset="-122"/>
              <a:ea typeface="Microsoft YaHei Regular" panose="020B0502040204020203" charset="-122"/>
              <a:cs typeface="微软雅黑" panose="020B0503020204020204" charset="-122"/>
              <a:sym typeface="Lantinghei SC Extralight" panose="02000000000000000000" charset="-122"/>
            </a:endParaRPr>
          </a:p>
        </p:txBody>
      </p:sp>
      <p:sp>
        <p:nvSpPr>
          <p:cNvPr id="68" name="TextBox 144"/>
          <p:cNvSpPr txBox="1"/>
          <p:nvPr>
            <p:custDataLst>
              <p:tags r:id="rId2"/>
            </p:custDataLst>
          </p:nvPr>
        </p:nvSpPr>
        <p:spPr bwMode="auto">
          <a:xfrm>
            <a:off x="1213485" y="3354705"/>
            <a:ext cx="41465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rtlCol="0" anchor="t">
            <a:spAutoFit/>
          </a:bodyPr>
          <a:p>
            <a:pPr algn="just" hangingPunct="0"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微软雅黑" panose="020B0503020204020204" charset="-122"/>
                <a:sym typeface="Lantinghei SC Extralight" panose="02000000000000000000" charset="-122"/>
              </a:rPr>
              <a:t>浙江工业大学、江苏大学、广东外语外贸大学、黑龙江大学、中南民族大学、湖北工业大学、上海工程技术大学等</a:t>
            </a:r>
            <a:endParaRPr kumimoji="1" lang="zh-CN" altLang="en-US" sz="1200" dirty="0">
              <a:solidFill>
                <a:schemeClr val="tx2"/>
              </a:solidFill>
              <a:latin typeface="Microsoft YaHei Regular" panose="020B0502040204020203" charset="-122"/>
              <a:ea typeface="Microsoft YaHei Regular" panose="020B0502040204020203" charset="-122"/>
              <a:cs typeface="微软雅黑" panose="020B0503020204020204" charset="-122"/>
              <a:sym typeface="Lantinghei SC Extralight" panose="02000000000000000000" charset="-122"/>
            </a:endParaRPr>
          </a:p>
        </p:txBody>
      </p:sp>
      <p:sp>
        <p:nvSpPr>
          <p:cNvPr id="71" name="TextBox 144"/>
          <p:cNvSpPr txBox="1"/>
          <p:nvPr>
            <p:custDataLst>
              <p:tags r:id="rId3"/>
            </p:custDataLst>
          </p:nvPr>
        </p:nvSpPr>
        <p:spPr bwMode="auto">
          <a:xfrm>
            <a:off x="1213485" y="4129405"/>
            <a:ext cx="41465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rtlCol="0" anchor="t">
            <a:spAutoFit/>
          </a:bodyPr>
          <a:p>
            <a:pPr algn="just" hangingPunct="0"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Microsoft YaHei Regular" panose="020B0502040204020203" charset="-122"/>
                <a:sym typeface="Lantinghei SC Extralight" panose="02000000000000000000" charset="-122"/>
              </a:rPr>
              <a:t>福建理工大学、东莞理工学院、山东交通学院、 湖北汽车工业学院、广西财经学院、浙江师范大学行知学院等</a:t>
            </a:r>
            <a:endParaRPr kumimoji="1" lang="zh-CN" altLang="en-US" sz="1200" dirty="0">
              <a:solidFill>
                <a:schemeClr val="tx2"/>
              </a:solidFill>
              <a:latin typeface="Microsoft YaHei Regular" panose="020B0502040204020203" charset="-122"/>
              <a:ea typeface="Microsoft YaHei Regular" panose="020B0502040204020203" charset="-122"/>
              <a:cs typeface="Microsoft YaHei Regular" panose="020B0502040204020203" charset="-122"/>
              <a:sym typeface="Lantinghei SC Extralight" panose="02000000000000000000" charset="-122"/>
            </a:endParaRPr>
          </a:p>
        </p:txBody>
      </p:sp>
      <p:sp>
        <p:nvSpPr>
          <p:cNvPr id="73" name="TextBox 144"/>
          <p:cNvSpPr txBox="1"/>
          <p:nvPr>
            <p:custDataLst>
              <p:tags r:id="rId4"/>
            </p:custDataLst>
          </p:nvPr>
        </p:nvSpPr>
        <p:spPr bwMode="auto">
          <a:xfrm>
            <a:off x="1213485" y="4904105"/>
            <a:ext cx="414655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rtlCol="0" anchor="t">
            <a:spAutoFit/>
          </a:bodyPr>
          <a:p>
            <a:pPr algn="just" hangingPunct="0">
              <a:lnSpc>
                <a:spcPct val="200000"/>
              </a:lnSpc>
            </a:pPr>
            <a:r>
              <a:rPr kumimoji="1" lang="zh-CN" altLang="en-US" sz="1200" dirty="0">
                <a:solidFill>
                  <a:schemeClr val="tx2"/>
                </a:solidFill>
                <a:latin typeface="Microsoft YaHei Regular" panose="020B0502040204020203" charset="-122"/>
                <a:ea typeface="Microsoft YaHei Regular" panose="020B0502040204020203" charset="-122"/>
                <a:cs typeface="微软雅黑" panose="020B0503020204020204" charset="-122"/>
                <a:sym typeface="Lantinghei SC Extralight" panose="02000000000000000000" charset="-122"/>
              </a:rPr>
              <a:t>西安航空职业技术学院、石家庄铁路职业技术学院、江苏工程职业技术学院、唐山工业职业技术学院、广州铁路职业技术学院、无锡商业职业技术学院、山东职业学院等</a:t>
            </a:r>
            <a:endParaRPr kumimoji="1" lang="zh-CN" altLang="en-US" sz="1200" dirty="0">
              <a:solidFill>
                <a:schemeClr val="tx2"/>
              </a:solidFill>
              <a:latin typeface="Microsoft YaHei Regular" panose="020B0502040204020203" charset="-122"/>
              <a:ea typeface="Microsoft YaHei Regular" panose="020B0502040204020203" charset="-122"/>
              <a:cs typeface="微软雅黑" panose="020B0503020204020204" charset="-122"/>
              <a:sym typeface="Lantinghei SC Extralight" panose="02000000000000000000" charset="-122"/>
            </a:endParaRPr>
          </a:p>
        </p:txBody>
      </p:sp>
      <p:grpSp>
        <p:nvGrpSpPr>
          <p:cNvPr id="12" name="组合 132"/>
          <p:cNvGrpSpPr/>
          <p:nvPr/>
        </p:nvGrpSpPr>
        <p:grpSpPr>
          <a:xfrm>
            <a:off x="882015" y="2637155"/>
            <a:ext cx="318770" cy="331470"/>
            <a:chOff x="3543574" y="4265651"/>
            <a:chExt cx="414516" cy="414516"/>
          </a:xfrm>
        </p:grpSpPr>
        <p:sp>
          <p:nvSpPr>
            <p:cNvPr id="13" name="椭圆 12"/>
            <p:cNvSpPr/>
            <p:nvPr>
              <p:custDataLst>
                <p:tags r:id="rId5"/>
              </p:custDataLst>
            </p:nvPr>
          </p:nvSpPr>
          <p:spPr>
            <a:xfrm>
              <a:off x="3543574" y="4265651"/>
              <a:ext cx="414516" cy="414516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gradFill flip="none" rotWithShape="1">
                <a:gsLst>
                  <a:gs pos="0">
                    <a:sysClr val="window" lastClr="FFFFFF">
                      <a:lumMod val="75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25400" dir="13500000">
                <a:srgbClr val="000000">
                  <a:alpha val="43137"/>
                </a:srgbClr>
              </a:innerShdw>
            </a:effectLst>
          </p:spPr>
          <p:txBody>
            <a:bodyPr rtlCol="0" anchor="ctr"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0" kern="0" baseline="0" dirty="0">
                <a:solidFill>
                  <a:srgbClr val="FFFFFF"/>
                </a:solidFill>
                <a:latin typeface="Microsoft YaHei Regular" panose="020B0502040204020203" charset="-122"/>
                <a:ea typeface="Microsoft YaHei Regular" panose="020B0502040204020203" charset="-122"/>
              </a:endParaRPr>
            </a:p>
          </p:txBody>
        </p:sp>
        <p:grpSp>
          <p:nvGrpSpPr>
            <p:cNvPr id="14" name="组合 83"/>
            <p:cNvGrpSpPr/>
            <p:nvPr/>
          </p:nvGrpSpPr>
          <p:grpSpPr>
            <a:xfrm>
              <a:off x="3629640" y="4325788"/>
              <a:ext cx="259976" cy="261734"/>
              <a:chOff x="5042691" y="2273922"/>
              <a:chExt cx="702937" cy="707690"/>
            </a:xfrm>
            <a:solidFill>
              <a:sysClr val="window" lastClr="FFFFFF"/>
            </a:solidFill>
          </p:grpSpPr>
          <p:sp>
            <p:nvSpPr>
              <p:cNvPr id="15" name="Freeform 12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5284806" y="2789968"/>
                <a:ext cx="460822" cy="191644"/>
              </a:xfrm>
              <a:custGeom>
                <a:avLst/>
                <a:gdLst>
                  <a:gd name="T0" fmla="*/ 25 w 533"/>
                  <a:gd name="T1" fmla="*/ 165 h 222"/>
                  <a:gd name="T2" fmla="*/ 158 w 533"/>
                  <a:gd name="T3" fmla="*/ 165 h 222"/>
                  <a:gd name="T4" fmla="*/ 158 w 533"/>
                  <a:gd name="T5" fmla="*/ 108 h 222"/>
                  <a:gd name="T6" fmla="*/ 184 w 533"/>
                  <a:gd name="T7" fmla="*/ 83 h 222"/>
                  <a:gd name="T8" fmla="*/ 317 w 533"/>
                  <a:gd name="T9" fmla="*/ 83 h 222"/>
                  <a:gd name="T10" fmla="*/ 317 w 533"/>
                  <a:gd name="T11" fmla="*/ 25 h 222"/>
                  <a:gd name="T12" fmla="*/ 343 w 533"/>
                  <a:gd name="T13" fmla="*/ 0 h 222"/>
                  <a:gd name="T14" fmla="*/ 533 w 533"/>
                  <a:gd name="T15" fmla="*/ 0 h 222"/>
                  <a:gd name="T16" fmla="*/ 533 w 533"/>
                  <a:gd name="T17" fmla="*/ 32 h 222"/>
                  <a:gd name="T18" fmla="*/ 508 w 533"/>
                  <a:gd name="T19" fmla="*/ 57 h 222"/>
                  <a:gd name="T20" fmla="*/ 375 w 533"/>
                  <a:gd name="T21" fmla="*/ 57 h 222"/>
                  <a:gd name="T22" fmla="*/ 375 w 533"/>
                  <a:gd name="T23" fmla="*/ 114 h 222"/>
                  <a:gd name="T24" fmla="*/ 349 w 533"/>
                  <a:gd name="T25" fmla="*/ 140 h 222"/>
                  <a:gd name="T26" fmla="*/ 216 w 533"/>
                  <a:gd name="T27" fmla="*/ 140 h 222"/>
                  <a:gd name="T28" fmla="*/ 216 w 533"/>
                  <a:gd name="T29" fmla="*/ 197 h 222"/>
                  <a:gd name="T30" fmla="*/ 190 w 533"/>
                  <a:gd name="T31" fmla="*/ 222 h 222"/>
                  <a:gd name="T32" fmla="*/ 0 w 533"/>
                  <a:gd name="T33" fmla="*/ 222 h 222"/>
                  <a:gd name="T34" fmla="*/ 0 w 533"/>
                  <a:gd name="T35" fmla="*/ 191 h 222"/>
                  <a:gd name="T36" fmla="*/ 25 w 533"/>
                  <a:gd name="T37" fmla="*/ 165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3" h="222">
                    <a:moveTo>
                      <a:pt x="25" y="165"/>
                    </a:move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94"/>
                      <a:pt x="170" y="83"/>
                      <a:pt x="184" y="83"/>
                    </a:cubicBezTo>
                    <a:cubicBezTo>
                      <a:pt x="317" y="83"/>
                      <a:pt x="317" y="83"/>
                      <a:pt x="317" y="83"/>
                    </a:cubicBezTo>
                    <a:cubicBezTo>
                      <a:pt x="317" y="25"/>
                      <a:pt x="317" y="25"/>
                      <a:pt x="317" y="25"/>
                    </a:cubicBezTo>
                    <a:cubicBezTo>
                      <a:pt x="317" y="11"/>
                      <a:pt x="329" y="0"/>
                      <a:pt x="343" y="0"/>
                    </a:cubicBezTo>
                    <a:cubicBezTo>
                      <a:pt x="533" y="0"/>
                      <a:pt x="533" y="0"/>
                      <a:pt x="533" y="0"/>
                    </a:cubicBezTo>
                    <a:cubicBezTo>
                      <a:pt x="533" y="32"/>
                      <a:pt x="533" y="32"/>
                      <a:pt x="533" y="32"/>
                    </a:cubicBezTo>
                    <a:cubicBezTo>
                      <a:pt x="533" y="46"/>
                      <a:pt x="522" y="57"/>
                      <a:pt x="508" y="57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114"/>
                      <a:pt x="375" y="114"/>
                      <a:pt x="375" y="114"/>
                    </a:cubicBezTo>
                    <a:cubicBezTo>
                      <a:pt x="375" y="128"/>
                      <a:pt x="363" y="140"/>
                      <a:pt x="349" y="140"/>
                    </a:cubicBezTo>
                    <a:cubicBezTo>
                      <a:pt x="216" y="140"/>
                      <a:pt x="216" y="140"/>
                      <a:pt x="216" y="140"/>
                    </a:cubicBezTo>
                    <a:cubicBezTo>
                      <a:pt x="216" y="197"/>
                      <a:pt x="216" y="197"/>
                      <a:pt x="216" y="197"/>
                    </a:cubicBezTo>
                    <a:cubicBezTo>
                      <a:pt x="216" y="211"/>
                      <a:pt x="204" y="222"/>
                      <a:pt x="190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77"/>
                      <a:pt x="11" y="165"/>
                      <a:pt x="25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16" name="Freeform 13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5042691" y="2273922"/>
                <a:ext cx="529215" cy="655759"/>
              </a:xfrm>
              <a:custGeom>
                <a:avLst/>
                <a:gdLst>
                  <a:gd name="T0" fmla="*/ 28 w 612"/>
                  <a:gd name="T1" fmla="*/ 504 h 759"/>
                  <a:gd name="T2" fmla="*/ 148 w 612"/>
                  <a:gd name="T3" fmla="*/ 514 h 759"/>
                  <a:gd name="T4" fmla="*/ 179 w 612"/>
                  <a:gd name="T5" fmla="*/ 488 h 759"/>
                  <a:gd name="T6" fmla="*/ 184 w 612"/>
                  <a:gd name="T7" fmla="*/ 423 h 759"/>
                  <a:gd name="T8" fmla="*/ 158 w 612"/>
                  <a:gd name="T9" fmla="*/ 392 h 759"/>
                  <a:gd name="T10" fmla="*/ 38 w 612"/>
                  <a:gd name="T11" fmla="*/ 381 h 759"/>
                  <a:gd name="T12" fmla="*/ 7 w 612"/>
                  <a:gd name="T13" fmla="*/ 407 h 759"/>
                  <a:gd name="T14" fmla="*/ 2 w 612"/>
                  <a:gd name="T15" fmla="*/ 473 h 759"/>
                  <a:gd name="T16" fmla="*/ 28 w 612"/>
                  <a:gd name="T17" fmla="*/ 504 h 759"/>
                  <a:gd name="T18" fmla="*/ 157 w 612"/>
                  <a:gd name="T19" fmla="*/ 669 h 759"/>
                  <a:gd name="T20" fmla="*/ 254 w 612"/>
                  <a:gd name="T21" fmla="*/ 487 h 759"/>
                  <a:gd name="T22" fmla="*/ 334 w 612"/>
                  <a:gd name="T23" fmla="*/ 512 h 759"/>
                  <a:gd name="T24" fmla="*/ 342 w 612"/>
                  <a:gd name="T25" fmla="*/ 515 h 759"/>
                  <a:gd name="T26" fmla="*/ 216 w 612"/>
                  <a:gd name="T27" fmla="*/ 722 h 759"/>
                  <a:gd name="T28" fmla="*/ 157 w 612"/>
                  <a:gd name="T29" fmla="*/ 669 h 759"/>
                  <a:gd name="T30" fmla="*/ 379 w 612"/>
                  <a:gd name="T31" fmla="*/ 7 h 759"/>
                  <a:gd name="T32" fmla="*/ 426 w 612"/>
                  <a:gd name="T33" fmla="*/ 84 h 759"/>
                  <a:gd name="T34" fmla="*/ 349 w 612"/>
                  <a:gd name="T35" fmla="*/ 150 h 759"/>
                  <a:gd name="T36" fmla="*/ 304 w 612"/>
                  <a:gd name="T37" fmla="*/ 59 h 759"/>
                  <a:gd name="T38" fmla="*/ 379 w 612"/>
                  <a:gd name="T39" fmla="*/ 7 h 759"/>
                  <a:gd name="T40" fmla="*/ 371 w 612"/>
                  <a:gd name="T41" fmla="*/ 183 h 759"/>
                  <a:gd name="T42" fmla="*/ 403 w 612"/>
                  <a:gd name="T43" fmla="*/ 199 h 759"/>
                  <a:gd name="T44" fmla="*/ 574 w 612"/>
                  <a:gd name="T45" fmla="*/ 278 h 759"/>
                  <a:gd name="T46" fmla="*/ 579 w 612"/>
                  <a:gd name="T47" fmla="*/ 341 h 759"/>
                  <a:gd name="T48" fmla="*/ 398 w 612"/>
                  <a:gd name="T49" fmla="*/ 296 h 759"/>
                  <a:gd name="T50" fmla="*/ 381 w 612"/>
                  <a:gd name="T51" fmla="*/ 385 h 759"/>
                  <a:gd name="T52" fmla="*/ 390 w 612"/>
                  <a:gd name="T53" fmla="*/ 402 h 759"/>
                  <a:gd name="T54" fmla="*/ 561 w 612"/>
                  <a:gd name="T55" fmla="*/ 593 h 759"/>
                  <a:gd name="T56" fmla="*/ 489 w 612"/>
                  <a:gd name="T57" fmla="*/ 626 h 759"/>
                  <a:gd name="T58" fmla="*/ 233 w 612"/>
                  <a:gd name="T59" fmla="*/ 447 h 759"/>
                  <a:gd name="T60" fmla="*/ 203 w 612"/>
                  <a:gd name="T61" fmla="*/ 392 h 759"/>
                  <a:gd name="T62" fmla="*/ 231 w 612"/>
                  <a:gd name="T63" fmla="*/ 239 h 759"/>
                  <a:gd name="T64" fmla="*/ 157 w 612"/>
                  <a:gd name="T65" fmla="*/ 344 h 759"/>
                  <a:gd name="T66" fmla="*/ 95 w 612"/>
                  <a:gd name="T67" fmla="*/ 332 h 759"/>
                  <a:gd name="T68" fmla="*/ 247 w 612"/>
                  <a:gd name="T69" fmla="*/ 155 h 759"/>
                  <a:gd name="T70" fmla="*/ 313 w 612"/>
                  <a:gd name="T71" fmla="*/ 163 h 759"/>
                  <a:gd name="T72" fmla="*/ 349 w 612"/>
                  <a:gd name="T73" fmla="*/ 227 h 759"/>
                  <a:gd name="T74" fmla="*/ 371 w 612"/>
                  <a:gd name="T75" fmla="*/ 183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2" h="759">
                    <a:moveTo>
                      <a:pt x="28" y="504"/>
                    </a:moveTo>
                    <a:cubicBezTo>
                      <a:pt x="148" y="514"/>
                      <a:pt x="148" y="514"/>
                      <a:pt x="148" y="514"/>
                    </a:cubicBezTo>
                    <a:cubicBezTo>
                      <a:pt x="164" y="516"/>
                      <a:pt x="177" y="504"/>
                      <a:pt x="179" y="488"/>
                    </a:cubicBezTo>
                    <a:cubicBezTo>
                      <a:pt x="184" y="423"/>
                      <a:pt x="184" y="423"/>
                      <a:pt x="184" y="423"/>
                    </a:cubicBezTo>
                    <a:cubicBezTo>
                      <a:pt x="186" y="407"/>
                      <a:pt x="174" y="393"/>
                      <a:pt x="158" y="392"/>
                    </a:cubicBezTo>
                    <a:cubicBezTo>
                      <a:pt x="38" y="381"/>
                      <a:pt x="38" y="381"/>
                      <a:pt x="38" y="381"/>
                    </a:cubicBezTo>
                    <a:cubicBezTo>
                      <a:pt x="23" y="380"/>
                      <a:pt x="9" y="392"/>
                      <a:pt x="7" y="407"/>
                    </a:cubicBezTo>
                    <a:cubicBezTo>
                      <a:pt x="2" y="473"/>
                      <a:pt x="2" y="473"/>
                      <a:pt x="2" y="473"/>
                    </a:cubicBezTo>
                    <a:cubicBezTo>
                      <a:pt x="0" y="489"/>
                      <a:pt x="12" y="503"/>
                      <a:pt x="28" y="504"/>
                    </a:cubicBezTo>
                    <a:close/>
                    <a:moveTo>
                      <a:pt x="157" y="669"/>
                    </a:moveTo>
                    <a:cubicBezTo>
                      <a:pt x="220" y="595"/>
                      <a:pt x="230" y="592"/>
                      <a:pt x="254" y="487"/>
                    </a:cubicBezTo>
                    <a:cubicBezTo>
                      <a:pt x="280" y="496"/>
                      <a:pt x="307" y="504"/>
                      <a:pt x="334" y="512"/>
                    </a:cubicBezTo>
                    <a:cubicBezTo>
                      <a:pt x="337" y="513"/>
                      <a:pt x="339" y="514"/>
                      <a:pt x="342" y="515"/>
                    </a:cubicBezTo>
                    <a:cubicBezTo>
                      <a:pt x="303" y="633"/>
                      <a:pt x="296" y="637"/>
                      <a:pt x="216" y="722"/>
                    </a:cubicBezTo>
                    <a:cubicBezTo>
                      <a:pt x="180" y="759"/>
                      <a:pt x="122" y="709"/>
                      <a:pt x="157" y="669"/>
                    </a:cubicBezTo>
                    <a:close/>
                    <a:moveTo>
                      <a:pt x="379" y="7"/>
                    </a:moveTo>
                    <a:cubicBezTo>
                      <a:pt x="413" y="15"/>
                      <a:pt x="434" y="49"/>
                      <a:pt x="426" y="84"/>
                    </a:cubicBezTo>
                    <a:cubicBezTo>
                      <a:pt x="419" y="120"/>
                      <a:pt x="383" y="157"/>
                      <a:pt x="349" y="150"/>
                    </a:cubicBezTo>
                    <a:cubicBezTo>
                      <a:pt x="315" y="143"/>
                      <a:pt x="297" y="94"/>
                      <a:pt x="304" y="59"/>
                    </a:cubicBezTo>
                    <a:cubicBezTo>
                      <a:pt x="312" y="23"/>
                      <a:pt x="345" y="0"/>
                      <a:pt x="379" y="7"/>
                    </a:cubicBezTo>
                    <a:close/>
                    <a:moveTo>
                      <a:pt x="371" y="183"/>
                    </a:moveTo>
                    <a:cubicBezTo>
                      <a:pt x="378" y="185"/>
                      <a:pt x="393" y="190"/>
                      <a:pt x="403" y="199"/>
                    </a:cubicBezTo>
                    <a:cubicBezTo>
                      <a:pt x="494" y="286"/>
                      <a:pt x="474" y="282"/>
                      <a:pt x="574" y="278"/>
                    </a:cubicBezTo>
                    <a:cubicBezTo>
                      <a:pt x="612" y="277"/>
                      <a:pt x="611" y="338"/>
                      <a:pt x="579" y="341"/>
                    </a:cubicBezTo>
                    <a:cubicBezTo>
                      <a:pt x="477" y="350"/>
                      <a:pt x="470" y="358"/>
                      <a:pt x="398" y="296"/>
                    </a:cubicBezTo>
                    <a:cubicBezTo>
                      <a:pt x="381" y="385"/>
                      <a:pt x="381" y="385"/>
                      <a:pt x="381" y="385"/>
                    </a:cubicBezTo>
                    <a:cubicBezTo>
                      <a:pt x="380" y="392"/>
                      <a:pt x="383" y="399"/>
                      <a:pt x="390" y="402"/>
                    </a:cubicBezTo>
                    <a:cubicBezTo>
                      <a:pt x="494" y="448"/>
                      <a:pt x="515" y="448"/>
                      <a:pt x="561" y="593"/>
                    </a:cubicBezTo>
                    <a:cubicBezTo>
                      <a:pt x="578" y="638"/>
                      <a:pt x="510" y="668"/>
                      <a:pt x="489" y="626"/>
                    </a:cubicBezTo>
                    <a:cubicBezTo>
                      <a:pt x="417" y="484"/>
                      <a:pt x="405" y="506"/>
                      <a:pt x="233" y="447"/>
                    </a:cubicBezTo>
                    <a:cubicBezTo>
                      <a:pt x="211" y="435"/>
                      <a:pt x="203" y="416"/>
                      <a:pt x="203" y="392"/>
                    </a:cubicBezTo>
                    <a:cubicBezTo>
                      <a:pt x="231" y="239"/>
                      <a:pt x="231" y="239"/>
                      <a:pt x="231" y="239"/>
                    </a:cubicBezTo>
                    <a:cubicBezTo>
                      <a:pt x="164" y="260"/>
                      <a:pt x="171" y="259"/>
                      <a:pt x="157" y="344"/>
                    </a:cubicBezTo>
                    <a:cubicBezTo>
                      <a:pt x="151" y="376"/>
                      <a:pt x="91" y="372"/>
                      <a:pt x="95" y="332"/>
                    </a:cubicBezTo>
                    <a:cubicBezTo>
                      <a:pt x="107" y="207"/>
                      <a:pt x="126" y="199"/>
                      <a:pt x="247" y="155"/>
                    </a:cubicBezTo>
                    <a:cubicBezTo>
                      <a:pt x="264" y="149"/>
                      <a:pt x="304" y="160"/>
                      <a:pt x="313" y="163"/>
                    </a:cubicBezTo>
                    <a:cubicBezTo>
                      <a:pt x="349" y="227"/>
                      <a:pt x="349" y="227"/>
                      <a:pt x="349" y="227"/>
                    </a:cubicBezTo>
                    <a:cubicBezTo>
                      <a:pt x="371" y="183"/>
                      <a:pt x="371" y="183"/>
                      <a:pt x="371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</p:grpSp>
      </p:grpSp>
      <p:grpSp>
        <p:nvGrpSpPr>
          <p:cNvPr id="17" name="组合 153"/>
          <p:cNvGrpSpPr/>
          <p:nvPr/>
        </p:nvGrpSpPr>
        <p:grpSpPr>
          <a:xfrm>
            <a:off x="880110" y="3419475"/>
            <a:ext cx="332740" cy="336550"/>
            <a:chOff x="4102125" y="4265651"/>
            <a:chExt cx="414516" cy="414516"/>
          </a:xfrm>
        </p:grpSpPr>
        <p:sp>
          <p:nvSpPr>
            <p:cNvPr id="18" name="椭圆 17"/>
            <p:cNvSpPr/>
            <p:nvPr>
              <p:custDataLst>
                <p:tags r:id="rId8"/>
              </p:custDataLst>
            </p:nvPr>
          </p:nvSpPr>
          <p:spPr>
            <a:xfrm>
              <a:off x="4102125" y="4265651"/>
              <a:ext cx="414516" cy="414516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gradFill flip="none" rotWithShape="1">
                <a:gsLst>
                  <a:gs pos="0">
                    <a:sysClr val="window" lastClr="FFFFFF">
                      <a:lumMod val="75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25400" dir="13500000">
                <a:srgbClr val="000000">
                  <a:alpha val="43137"/>
                </a:srgbClr>
              </a:innerShdw>
            </a:effectLst>
          </p:spPr>
          <p:txBody>
            <a:bodyPr rtlCol="0" anchor="ctr"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0" kern="0" baseline="0" dirty="0">
                <a:solidFill>
                  <a:srgbClr val="FFFFFF"/>
                </a:solidFill>
                <a:latin typeface="Microsoft YaHei Regular" panose="020B0502040204020203" charset="-122"/>
                <a:ea typeface="Microsoft YaHei Regular" panose="020B0502040204020203" charset="-122"/>
              </a:endParaRPr>
            </a:p>
          </p:txBody>
        </p:sp>
        <p:grpSp>
          <p:nvGrpSpPr>
            <p:cNvPr id="19" name="组合 88"/>
            <p:cNvGrpSpPr/>
            <p:nvPr/>
          </p:nvGrpSpPr>
          <p:grpSpPr>
            <a:xfrm>
              <a:off x="4199233" y="4358783"/>
              <a:ext cx="238761" cy="198211"/>
              <a:chOff x="3132963" y="3140191"/>
              <a:chExt cx="645573" cy="535933"/>
            </a:xfrm>
            <a:solidFill>
              <a:sysClr val="window" lastClr="FFFFFF"/>
            </a:solidFill>
          </p:grpSpPr>
          <p:sp>
            <p:nvSpPr>
              <p:cNvPr id="20" name="Freeform 226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3421629" y="3217854"/>
                <a:ext cx="356907" cy="392027"/>
              </a:xfrm>
              <a:custGeom>
                <a:avLst/>
                <a:gdLst>
                  <a:gd name="T0" fmla="*/ 0 w 529"/>
                  <a:gd name="T1" fmla="*/ 0 h 581"/>
                  <a:gd name="T2" fmla="*/ 2 w 529"/>
                  <a:gd name="T3" fmla="*/ 11 h 581"/>
                  <a:gd name="T4" fmla="*/ 25 w 529"/>
                  <a:gd name="T5" fmla="*/ 56 h 581"/>
                  <a:gd name="T6" fmla="*/ 473 w 529"/>
                  <a:gd name="T7" fmla="*/ 56 h 581"/>
                  <a:gd name="T8" fmla="*/ 473 w 529"/>
                  <a:gd name="T9" fmla="*/ 525 h 581"/>
                  <a:gd name="T10" fmla="*/ 127 w 529"/>
                  <a:gd name="T11" fmla="*/ 525 h 581"/>
                  <a:gd name="T12" fmla="*/ 127 w 529"/>
                  <a:gd name="T13" fmla="*/ 581 h 581"/>
                  <a:gd name="T14" fmla="*/ 529 w 529"/>
                  <a:gd name="T15" fmla="*/ 581 h 581"/>
                  <a:gd name="T16" fmla="*/ 529 w 529"/>
                  <a:gd name="T17" fmla="*/ 0 h 581"/>
                  <a:gd name="T18" fmla="*/ 0 w 529"/>
                  <a:gd name="T19" fmla="*/ 0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9" h="581">
                    <a:moveTo>
                      <a:pt x="0" y="0"/>
                    </a:moveTo>
                    <a:cubicBezTo>
                      <a:pt x="1" y="4"/>
                      <a:pt x="2" y="7"/>
                      <a:pt x="2" y="11"/>
                    </a:cubicBezTo>
                    <a:cubicBezTo>
                      <a:pt x="14" y="22"/>
                      <a:pt x="22" y="38"/>
                      <a:pt x="25" y="56"/>
                    </a:cubicBezTo>
                    <a:cubicBezTo>
                      <a:pt x="473" y="56"/>
                      <a:pt x="473" y="56"/>
                      <a:pt x="473" y="56"/>
                    </a:cubicBezTo>
                    <a:cubicBezTo>
                      <a:pt x="473" y="525"/>
                      <a:pt x="473" y="525"/>
                      <a:pt x="473" y="525"/>
                    </a:cubicBezTo>
                    <a:cubicBezTo>
                      <a:pt x="127" y="525"/>
                      <a:pt x="127" y="525"/>
                      <a:pt x="127" y="525"/>
                    </a:cubicBezTo>
                    <a:cubicBezTo>
                      <a:pt x="127" y="581"/>
                      <a:pt x="127" y="581"/>
                      <a:pt x="127" y="581"/>
                    </a:cubicBezTo>
                    <a:cubicBezTo>
                      <a:pt x="529" y="581"/>
                      <a:pt x="529" y="581"/>
                      <a:pt x="529" y="581"/>
                    </a:cubicBezTo>
                    <a:cubicBezTo>
                      <a:pt x="529" y="0"/>
                      <a:pt x="529" y="0"/>
                      <a:pt x="52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21" name="Freeform 227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198348" y="3140191"/>
                <a:ext cx="224709" cy="247551"/>
              </a:xfrm>
              <a:custGeom>
                <a:avLst/>
                <a:gdLst>
                  <a:gd name="T0" fmla="*/ 45 w 333"/>
                  <a:gd name="T1" fmla="*/ 243 h 367"/>
                  <a:gd name="T2" fmla="*/ 170 w 333"/>
                  <a:gd name="T3" fmla="*/ 367 h 367"/>
                  <a:gd name="T4" fmla="*/ 289 w 333"/>
                  <a:gd name="T5" fmla="*/ 243 h 367"/>
                  <a:gd name="T6" fmla="*/ 326 w 333"/>
                  <a:gd name="T7" fmla="*/ 203 h 367"/>
                  <a:gd name="T8" fmla="*/ 306 w 333"/>
                  <a:gd name="T9" fmla="*/ 142 h 367"/>
                  <a:gd name="T10" fmla="*/ 166 w 333"/>
                  <a:gd name="T11" fmla="*/ 0 h 367"/>
                  <a:gd name="T12" fmla="*/ 26 w 333"/>
                  <a:gd name="T13" fmla="*/ 142 h 367"/>
                  <a:gd name="T14" fmla="*/ 7 w 333"/>
                  <a:gd name="T15" fmla="*/ 203 h 367"/>
                  <a:gd name="T16" fmla="*/ 45 w 333"/>
                  <a:gd name="T17" fmla="*/ 243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3" h="367">
                    <a:moveTo>
                      <a:pt x="45" y="243"/>
                    </a:moveTo>
                    <a:cubicBezTo>
                      <a:pt x="71" y="308"/>
                      <a:pt x="118" y="367"/>
                      <a:pt x="170" y="367"/>
                    </a:cubicBezTo>
                    <a:cubicBezTo>
                      <a:pt x="222" y="367"/>
                      <a:pt x="266" y="308"/>
                      <a:pt x="289" y="243"/>
                    </a:cubicBezTo>
                    <a:cubicBezTo>
                      <a:pt x="305" y="242"/>
                      <a:pt x="320" y="226"/>
                      <a:pt x="326" y="203"/>
                    </a:cubicBezTo>
                    <a:cubicBezTo>
                      <a:pt x="333" y="176"/>
                      <a:pt x="324" y="149"/>
                      <a:pt x="306" y="142"/>
                    </a:cubicBezTo>
                    <a:cubicBezTo>
                      <a:pt x="302" y="63"/>
                      <a:pt x="241" y="0"/>
                      <a:pt x="166" y="0"/>
                    </a:cubicBezTo>
                    <a:cubicBezTo>
                      <a:pt x="92" y="0"/>
                      <a:pt x="31" y="63"/>
                      <a:pt x="26" y="142"/>
                    </a:cubicBezTo>
                    <a:cubicBezTo>
                      <a:pt x="9" y="149"/>
                      <a:pt x="0" y="176"/>
                      <a:pt x="7" y="203"/>
                    </a:cubicBezTo>
                    <a:cubicBezTo>
                      <a:pt x="13" y="227"/>
                      <a:pt x="29" y="243"/>
                      <a:pt x="45" y="2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22" name="Freeform 228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3481875" y="3306367"/>
                <a:ext cx="233275" cy="180738"/>
              </a:xfrm>
              <a:custGeom>
                <a:avLst/>
                <a:gdLst>
                  <a:gd name="T0" fmla="*/ 41 w 346"/>
                  <a:gd name="T1" fmla="*/ 111 h 268"/>
                  <a:gd name="T2" fmla="*/ 0 w 346"/>
                  <a:gd name="T3" fmla="*/ 151 h 268"/>
                  <a:gd name="T4" fmla="*/ 90 w 346"/>
                  <a:gd name="T5" fmla="*/ 268 h 268"/>
                  <a:gd name="T6" fmla="*/ 254 w 346"/>
                  <a:gd name="T7" fmla="*/ 125 h 268"/>
                  <a:gd name="T8" fmla="*/ 284 w 346"/>
                  <a:gd name="T9" fmla="*/ 158 h 268"/>
                  <a:gd name="T10" fmla="*/ 346 w 346"/>
                  <a:gd name="T11" fmla="*/ 0 h 268"/>
                  <a:gd name="T12" fmla="*/ 184 w 346"/>
                  <a:gd name="T13" fmla="*/ 50 h 268"/>
                  <a:gd name="T14" fmla="*/ 218 w 346"/>
                  <a:gd name="T15" fmla="*/ 87 h 268"/>
                  <a:gd name="T16" fmla="*/ 99 w 346"/>
                  <a:gd name="T17" fmla="*/ 190 h 268"/>
                  <a:gd name="T18" fmla="*/ 41 w 346"/>
                  <a:gd name="T19" fmla="*/ 111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6" h="268">
                    <a:moveTo>
                      <a:pt x="41" y="111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12" y="165"/>
                      <a:pt x="90" y="268"/>
                      <a:pt x="90" y="268"/>
                    </a:cubicBezTo>
                    <a:cubicBezTo>
                      <a:pt x="254" y="125"/>
                      <a:pt x="254" y="125"/>
                      <a:pt x="254" y="125"/>
                    </a:cubicBezTo>
                    <a:cubicBezTo>
                      <a:pt x="284" y="158"/>
                      <a:pt x="284" y="158"/>
                      <a:pt x="284" y="158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184" y="50"/>
                      <a:pt x="184" y="50"/>
                      <a:pt x="184" y="50"/>
                    </a:cubicBezTo>
                    <a:cubicBezTo>
                      <a:pt x="218" y="87"/>
                      <a:pt x="218" y="87"/>
                      <a:pt x="218" y="87"/>
                    </a:cubicBezTo>
                    <a:cubicBezTo>
                      <a:pt x="99" y="190"/>
                      <a:pt x="99" y="190"/>
                      <a:pt x="99" y="190"/>
                    </a:cubicBezTo>
                    <a:lnTo>
                      <a:pt x="41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23" name="Freeform 229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3132963" y="3377178"/>
                <a:ext cx="355480" cy="298946"/>
              </a:xfrm>
              <a:custGeom>
                <a:avLst/>
                <a:gdLst>
                  <a:gd name="T0" fmla="*/ 407 w 527"/>
                  <a:gd name="T1" fmla="*/ 0 h 443"/>
                  <a:gd name="T2" fmla="*/ 294 w 527"/>
                  <a:gd name="T3" fmla="*/ 190 h 443"/>
                  <a:gd name="T4" fmla="*/ 280 w 527"/>
                  <a:gd name="T5" fmla="*/ 105 h 443"/>
                  <a:gd name="T6" fmla="*/ 295 w 527"/>
                  <a:gd name="T7" fmla="*/ 77 h 443"/>
                  <a:gd name="T8" fmla="*/ 263 w 527"/>
                  <a:gd name="T9" fmla="*/ 44 h 443"/>
                  <a:gd name="T10" fmla="*/ 230 w 527"/>
                  <a:gd name="T11" fmla="*/ 77 h 443"/>
                  <a:gd name="T12" fmla="*/ 246 w 527"/>
                  <a:gd name="T13" fmla="*/ 105 h 443"/>
                  <a:gd name="T14" fmla="*/ 232 w 527"/>
                  <a:gd name="T15" fmla="*/ 189 h 443"/>
                  <a:gd name="T16" fmla="*/ 120 w 527"/>
                  <a:gd name="T17" fmla="*/ 0 h 443"/>
                  <a:gd name="T18" fmla="*/ 2 w 527"/>
                  <a:gd name="T19" fmla="*/ 125 h 443"/>
                  <a:gd name="T20" fmla="*/ 0 w 527"/>
                  <a:gd name="T21" fmla="*/ 125 h 443"/>
                  <a:gd name="T22" fmla="*/ 0 w 527"/>
                  <a:gd name="T23" fmla="*/ 402 h 443"/>
                  <a:gd name="T24" fmla="*/ 1 w 527"/>
                  <a:gd name="T25" fmla="*/ 402 h 443"/>
                  <a:gd name="T26" fmla="*/ 263 w 527"/>
                  <a:gd name="T27" fmla="*/ 443 h 443"/>
                  <a:gd name="T28" fmla="*/ 526 w 527"/>
                  <a:gd name="T29" fmla="*/ 402 h 443"/>
                  <a:gd name="T30" fmla="*/ 527 w 527"/>
                  <a:gd name="T31" fmla="*/ 402 h 443"/>
                  <a:gd name="T32" fmla="*/ 527 w 527"/>
                  <a:gd name="T33" fmla="*/ 125 h 443"/>
                  <a:gd name="T34" fmla="*/ 525 w 527"/>
                  <a:gd name="T35" fmla="*/ 125 h 443"/>
                  <a:gd name="T36" fmla="*/ 407 w 527"/>
                  <a:gd name="T37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27" h="443">
                    <a:moveTo>
                      <a:pt x="407" y="0"/>
                    </a:moveTo>
                    <a:cubicBezTo>
                      <a:pt x="294" y="190"/>
                      <a:pt x="294" y="190"/>
                      <a:pt x="294" y="190"/>
                    </a:cubicBezTo>
                    <a:cubicBezTo>
                      <a:pt x="280" y="105"/>
                      <a:pt x="280" y="105"/>
                      <a:pt x="280" y="105"/>
                    </a:cubicBezTo>
                    <a:cubicBezTo>
                      <a:pt x="289" y="99"/>
                      <a:pt x="295" y="89"/>
                      <a:pt x="295" y="77"/>
                    </a:cubicBezTo>
                    <a:cubicBezTo>
                      <a:pt x="295" y="59"/>
                      <a:pt x="281" y="44"/>
                      <a:pt x="263" y="44"/>
                    </a:cubicBezTo>
                    <a:cubicBezTo>
                      <a:pt x="245" y="44"/>
                      <a:pt x="230" y="59"/>
                      <a:pt x="230" y="77"/>
                    </a:cubicBezTo>
                    <a:cubicBezTo>
                      <a:pt x="230" y="89"/>
                      <a:pt x="237" y="99"/>
                      <a:pt x="246" y="105"/>
                    </a:cubicBezTo>
                    <a:cubicBezTo>
                      <a:pt x="232" y="189"/>
                      <a:pt x="232" y="189"/>
                      <a:pt x="232" y="189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56" y="27"/>
                      <a:pt x="12" y="72"/>
                      <a:pt x="2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402"/>
                      <a:pt x="0" y="402"/>
                      <a:pt x="0" y="402"/>
                    </a:cubicBezTo>
                    <a:cubicBezTo>
                      <a:pt x="1" y="402"/>
                      <a:pt x="1" y="402"/>
                      <a:pt x="1" y="402"/>
                    </a:cubicBezTo>
                    <a:cubicBezTo>
                      <a:pt x="14" y="425"/>
                      <a:pt x="126" y="443"/>
                      <a:pt x="263" y="443"/>
                    </a:cubicBezTo>
                    <a:cubicBezTo>
                      <a:pt x="401" y="443"/>
                      <a:pt x="513" y="425"/>
                      <a:pt x="526" y="402"/>
                    </a:cubicBezTo>
                    <a:cubicBezTo>
                      <a:pt x="527" y="402"/>
                      <a:pt x="527" y="402"/>
                      <a:pt x="527" y="402"/>
                    </a:cubicBezTo>
                    <a:cubicBezTo>
                      <a:pt x="527" y="125"/>
                      <a:pt x="527" y="125"/>
                      <a:pt x="527" y="125"/>
                    </a:cubicBezTo>
                    <a:cubicBezTo>
                      <a:pt x="525" y="125"/>
                      <a:pt x="525" y="125"/>
                      <a:pt x="525" y="125"/>
                    </a:cubicBezTo>
                    <a:cubicBezTo>
                      <a:pt x="515" y="72"/>
                      <a:pt x="471" y="27"/>
                      <a:pt x="4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24" name="Freeform 230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598655" y="3487105"/>
                <a:ext cx="54536" cy="68241"/>
              </a:xfrm>
              <a:custGeom>
                <a:avLst/>
                <a:gdLst>
                  <a:gd name="T0" fmla="*/ 0 w 81"/>
                  <a:gd name="T1" fmla="*/ 0 h 101"/>
                  <a:gd name="T2" fmla="*/ 0 w 81"/>
                  <a:gd name="T3" fmla="*/ 55 h 101"/>
                  <a:gd name="T4" fmla="*/ 40 w 81"/>
                  <a:gd name="T5" fmla="*/ 101 h 101"/>
                  <a:gd name="T6" fmla="*/ 81 w 81"/>
                  <a:gd name="T7" fmla="*/ 56 h 101"/>
                  <a:gd name="T8" fmla="*/ 81 w 81"/>
                  <a:gd name="T9" fmla="*/ 0 h 101"/>
                  <a:gd name="T10" fmla="*/ 59 w 81"/>
                  <a:gd name="T11" fmla="*/ 0 h 101"/>
                  <a:gd name="T12" fmla="*/ 59 w 81"/>
                  <a:gd name="T13" fmla="*/ 57 h 101"/>
                  <a:gd name="T14" fmla="*/ 40 w 81"/>
                  <a:gd name="T15" fmla="*/ 83 h 101"/>
                  <a:gd name="T16" fmla="*/ 22 w 81"/>
                  <a:gd name="T17" fmla="*/ 57 h 101"/>
                  <a:gd name="T18" fmla="*/ 22 w 81"/>
                  <a:gd name="T19" fmla="*/ 0 h 101"/>
                  <a:gd name="T20" fmla="*/ 0 w 81"/>
                  <a:gd name="T2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101">
                    <a:moveTo>
                      <a:pt x="0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0" y="87"/>
                      <a:pt x="15" y="101"/>
                      <a:pt x="40" y="101"/>
                    </a:cubicBezTo>
                    <a:cubicBezTo>
                      <a:pt x="65" y="101"/>
                      <a:pt x="81" y="86"/>
                      <a:pt x="81" y="56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57"/>
                      <a:pt x="59" y="57"/>
                      <a:pt x="59" y="57"/>
                    </a:cubicBezTo>
                    <a:cubicBezTo>
                      <a:pt x="59" y="75"/>
                      <a:pt x="52" y="83"/>
                      <a:pt x="40" y="83"/>
                    </a:cubicBezTo>
                    <a:cubicBezTo>
                      <a:pt x="29" y="83"/>
                      <a:pt x="22" y="74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25" name="Freeform 231"/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666040" y="3486534"/>
                <a:ext cx="47968" cy="67384"/>
              </a:xfrm>
              <a:custGeom>
                <a:avLst/>
                <a:gdLst>
                  <a:gd name="T0" fmla="*/ 31 w 71"/>
                  <a:gd name="T1" fmla="*/ 0 h 100"/>
                  <a:gd name="T2" fmla="*/ 0 w 71"/>
                  <a:gd name="T3" fmla="*/ 2 h 100"/>
                  <a:gd name="T4" fmla="*/ 0 w 71"/>
                  <a:gd name="T5" fmla="*/ 100 h 100"/>
                  <a:gd name="T6" fmla="*/ 23 w 71"/>
                  <a:gd name="T7" fmla="*/ 100 h 100"/>
                  <a:gd name="T8" fmla="*/ 23 w 71"/>
                  <a:gd name="T9" fmla="*/ 65 h 100"/>
                  <a:gd name="T10" fmla="*/ 30 w 71"/>
                  <a:gd name="T11" fmla="*/ 65 h 100"/>
                  <a:gd name="T12" fmla="*/ 62 w 71"/>
                  <a:gd name="T13" fmla="*/ 55 h 100"/>
                  <a:gd name="T14" fmla="*/ 71 w 71"/>
                  <a:gd name="T15" fmla="*/ 31 h 100"/>
                  <a:gd name="T16" fmla="*/ 61 w 71"/>
                  <a:gd name="T17" fmla="*/ 8 h 100"/>
                  <a:gd name="T18" fmla="*/ 31 w 71"/>
                  <a:gd name="T19" fmla="*/ 0 h 100"/>
                  <a:gd name="T20" fmla="*/ 30 w 71"/>
                  <a:gd name="T21" fmla="*/ 48 h 100"/>
                  <a:gd name="T22" fmla="*/ 23 w 71"/>
                  <a:gd name="T23" fmla="*/ 47 h 100"/>
                  <a:gd name="T24" fmla="*/ 23 w 71"/>
                  <a:gd name="T25" fmla="*/ 18 h 100"/>
                  <a:gd name="T26" fmla="*/ 32 w 71"/>
                  <a:gd name="T27" fmla="*/ 17 h 100"/>
                  <a:gd name="T28" fmla="*/ 49 w 71"/>
                  <a:gd name="T29" fmla="*/ 32 h 100"/>
                  <a:gd name="T30" fmla="*/ 30 w 71"/>
                  <a:gd name="T31" fmla="*/ 4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100">
                    <a:moveTo>
                      <a:pt x="31" y="0"/>
                    </a:moveTo>
                    <a:cubicBezTo>
                      <a:pt x="17" y="0"/>
                      <a:pt x="7" y="1"/>
                      <a:pt x="0" y="2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5" y="65"/>
                      <a:pt x="27" y="65"/>
                      <a:pt x="30" y="65"/>
                    </a:cubicBezTo>
                    <a:cubicBezTo>
                      <a:pt x="43" y="65"/>
                      <a:pt x="55" y="62"/>
                      <a:pt x="62" y="55"/>
                    </a:cubicBezTo>
                    <a:cubicBezTo>
                      <a:pt x="68" y="49"/>
                      <a:pt x="71" y="41"/>
                      <a:pt x="71" y="31"/>
                    </a:cubicBezTo>
                    <a:cubicBezTo>
                      <a:pt x="71" y="22"/>
                      <a:pt x="67" y="13"/>
                      <a:pt x="61" y="8"/>
                    </a:cubicBezTo>
                    <a:cubicBezTo>
                      <a:pt x="54" y="3"/>
                      <a:pt x="44" y="0"/>
                      <a:pt x="31" y="0"/>
                    </a:cubicBezTo>
                    <a:close/>
                    <a:moveTo>
                      <a:pt x="30" y="48"/>
                    </a:moveTo>
                    <a:cubicBezTo>
                      <a:pt x="27" y="48"/>
                      <a:pt x="24" y="48"/>
                      <a:pt x="23" y="4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8"/>
                      <a:pt x="27" y="17"/>
                      <a:pt x="32" y="17"/>
                    </a:cubicBezTo>
                    <a:cubicBezTo>
                      <a:pt x="43" y="17"/>
                      <a:pt x="49" y="23"/>
                      <a:pt x="49" y="32"/>
                    </a:cubicBezTo>
                    <a:cubicBezTo>
                      <a:pt x="49" y="42"/>
                      <a:pt x="42" y="48"/>
                      <a:pt x="3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</p:grpSp>
      </p:grpSp>
      <p:grpSp>
        <p:nvGrpSpPr>
          <p:cNvPr id="38" name="组合 174"/>
          <p:cNvGrpSpPr/>
          <p:nvPr/>
        </p:nvGrpSpPr>
        <p:grpSpPr>
          <a:xfrm>
            <a:off x="868045" y="4190365"/>
            <a:ext cx="332740" cy="337185"/>
            <a:chOff x="4626437" y="4265651"/>
            <a:chExt cx="414516" cy="414516"/>
          </a:xfrm>
        </p:grpSpPr>
        <p:sp>
          <p:nvSpPr>
            <p:cNvPr id="39" name="椭圆 38"/>
            <p:cNvSpPr/>
            <p:nvPr>
              <p:custDataLst>
                <p:tags r:id="rId15"/>
              </p:custDataLst>
            </p:nvPr>
          </p:nvSpPr>
          <p:spPr>
            <a:xfrm>
              <a:off x="4626437" y="4265651"/>
              <a:ext cx="414516" cy="414516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gradFill flip="none" rotWithShape="1">
                <a:gsLst>
                  <a:gs pos="0">
                    <a:sysClr val="window" lastClr="FFFFFF">
                      <a:lumMod val="75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25400" dir="13500000">
                <a:srgbClr val="000000">
                  <a:alpha val="43137"/>
                </a:srgbClr>
              </a:innerShdw>
            </a:effectLst>
          </p:spPr>
          <p:txBody>
            <a:bodyPr rtlCol="0" anchor="ctr"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0" kern="0" baseline="0" dirty="0">
                <a:solidFill>
                  <a:prstClr val="white"/>
                </a:solidFill>
                <a:latin typeface="Microsoft YaHei Regular" panose="020B0502040204020203" charset="-122"/>
                <a:ea typeface="Microsoft YaHei Regular" panose="020B0502040204020203" charset="-122"/>
              </a:endParaRPr>
            </a:p>
          </p:txBody>
        </p:sp>
        <p:grpSp>
          <p:nvGrpSpPr>
            <p:cNvPr id="40" name="组合 109"/>
            <p:cNvGrpSpPr/>
            <p:nvPr/>
          </p:nvGrpSpPr>
          <p:grpSpPr>
            <a:xfrm>
              <a:off x="4710891" y="4356960"/>
              <a:ext cx="232896" cy="199705"/>
              <a:chOff x="3546346" y="2339026"/>
              <a:chExt cx="897787" cy="769842"/>
            </a:xfrm>
            <a:solidFill>
              <a:sysClr val="window" lastClr="FFFFFF"/>
            </a:solidFill>
          </p:grpSpPr>
          <p:sp>
            <p:nvSpPr>
              <p:cNvPr id="41" name="Rectangle 227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561526" y="3077423"/>
                <a:ext cx="882607" cy="3144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sysClr val="windowText" lastClr="000000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42" name="Freeform 228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3617909" y="2844302"/>
                <a:ext cx="125777" cy="210351"/>
              </a:xfrm>
              <a:custGeom>
                <a:avLst/>
                <a:gdLst>
                  <a:gd name="T0" fmla="*/ 6 w 49"/>
                  <a:gd name="T1" fmla="*/ 82 h 82"/>
                  <a:gd name="T2" fmla="*/ 43 w 49"/>
                  <a:gd name="T3" fmla="*/ 82 h 82"/>
                  <a:gd name="T4" fmla="*/ 49 w 49"/>
                  <a:gd name="T5" fmla="*/ 76 h 82"/>
                  <a:gd name="T6" fmla="*/ 49 w 49"/>
                  <a:gd name="T7" fmla="*/ 0 h 82"/>
                  <a:gd name="T8" fmla="*/ 0 w 49"/>
                  <a:gd name="T9" fmla="*/ 49 h 82"/>
                  <a:gd name="T10" fmla="*/ 0 w 49"/>
                  <a:gd name="T11" fmla="*/ 76 h 82"/>
                  <a:gd name="T12" fmla="*/ 6 w 49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82">
                    <a:moveTo>
                      <a:pt x="6" y="82"/>
                    </a:moveTo>
                    <a:cubicBezTo>
                      <a:pt x="43" y="82"/>
                      <a:pt x="43" y="82"/>
                      <a:pt x="43" y="82"/>
                    </a:cubicBezTo>
                    <a:cubicBezTo>
                      <a:pt x="46" y="82"/>
                      <a:pt x="49" y="79"/>
                      <a:pt x="49" y="76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9"/>
                      <a:pt x="3" y="82"/>
                      <a:pt x="6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sysClr val="windowText" lastClr="000000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43" name="Freeform 229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3779467" y="2682744"/>
                <a:ext cx="122524" cy="371910"/>
              </a:xfrm>
              <a:custGeom>
                <a:avLst/>
                <a:gdLst>
                  <a:gd name="T0" fmla="*/ 5 w 48"/>
                  <a:gd name="T1" fmla="*/ 145 h 145"/>
                  <a:gd name="T2" fmla="*/ 43 w 48"/>
                  <a:gd name="T3" fmla="*/ 145 h 145"/>
                  <a:gd name="T4" fmla="*/ 48 w 48"/>
                  <a:gd name="T5" fmla="*/ 139 h 145"/>
                  <a:gd name="T6" fmla="*/ 48 w 48"/>
                  <a:gd name="T7" fmla="*/ 0 h 145"/>
                  <a:gd name="T8" fmla="*/ 0 w 48"/>
                  <a:gd name="T9" fmla="*/ 49 h 145"/>
                  <a:gd name="T10" fmla="*/ 0 w 48"/>
                  <a:gd name="T11" fmla="*/ 139 h 145"/>
                  <a:gd name="T12" fmla="*/ 5 w 48"/>
                  <a:gd name="T1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5">
                    <a:moveTo>
                      <a:pt x="5" y="145"/>
                    </a:moveTo>
                    <a:cubicBezTo>
                      <a:pt x="43" y="145"/>
                      <a:pt x="43" y="145"/>
                      <a:pt x="43" y="145"/>
                    </a:cubicBezTo>
                    <a:cubicBezTo>
                      <a:pt x="46" y="145"/>
                      <a:pt x="48" y="142"/>
                      <a:pt x="48" y="13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42"/>
                      <a:pt x="2" y="145"/>
                      <a:pt x="5" y="1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sysClr val="windowText" lastClr="000000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44" name="Freeform 230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3938857" y="2713104"/>
                <a:ext cx="124693" cy="341550"/>
              </a:xfrm>
              <a:custGeom>
                <a:avLst/>
                <a:gdLst>
                  <a:gd name="T0" fmla="*/ 22 w 49"/>
                  <a:gd name="T1" fmla="*/ 22 h 133"/>
                  <a:gd name="T2" fmla="*/ 0 w 49"/>
                  <a:gd name="T3" fmla="*/ 0 h 133"/>
                  <a:gd name="T4" fmla="*/ 0 w 49"/>
                  <a:gd name="T5" fmla="*/ 127 h 133"/>
                  <a:gd name="T6" fmla="*/ 6 w 49"/>
                  <a:gd name="T7" fmla="*/ 133 h 133"/>
                  <a:gd name="T8" fmla="*/ 43 w 49"/>
                  <a:gd name="T9" fmla="*/ 133 h 133"/>
                  <a:gd name="T10" fmla="*/ 49 w 49"/>
                  <a:gd name="T11" fmla="*/ 127 h 133"/>
                  <a:gd name="T12" fmla="*/ 49 w 49"/>
                  <a:gd name="T13" fmla="*/ 26 h 133"/>
                  <a:gd name="T14" fmla="*/ 38 w 49"/>
                  <a:gd name="T15" fmla="*/ 29 h 133"/>
                  <a:gd name="T16" fmla="*/ 22 w 49"/>
                  <a:gd name="T17" fmla="*/ 2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33">
                    <a:moveTo>
                      <a:pt x="22" y="2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30"/>
                      <a:pt x="3" y="133"/>
                      <a:pt x="6" y="133"/>
                    </a:cubicBezTo>
                    <a:cubicBezTo>
                      <a:pt x="43" y="133"/>
                      <a:pt x="43" y="133"/>
                      <a:pt x="43" y="133"/>
                    </a:cubicBezTo>
                    <a:cubicBezTo>
                      <a:pt x="46" y="133"/>
                      <a:pt x="49" y="130"/>
                      <a:pt x="49" y="127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6" y="28"/>
                      <a:pt x="42" y="29"/>
                      <a:pt x="38" y="29"/>
                    </a:cubicBezTo>
                    <a:cubicBezTo>
                      <a:pt x="32" y="29"/>
                      <a:pt x="27" y="26"/>
                      <a:pt x="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sysClr val="windowText" lastClr="000000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45" name="Freeform 23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4100415" y="2624193"/>
                <a:ext cx="122524" cy="430461"/>
              </a:xfrm>
              <a:custGeom>
                <a:avLst/>
                <a:gdLst>
                  <a:gd name="T0" fmla="*/ 5 w 48"/>
                  <a:gd name="T1" fmla="*/ 168 h 168"/>
                  <a:gd name="T2" fmla="*/ 43 w 48"/>
                  <a:gd name="T3" fmla="*/ 168 h 168"/>
                  <a:gd name="T4" fmla="*/ 48 w 48"/>
                  <a:gd name="T5" fmla="*/ 162 h 168"/>
                  <a:gd name="T6" fmla="*/ 48 w 48"/>
                  <a:gd name="T7" fmla="*/ 0 h 168"/>
                  <a:gd name="T8" fmla="*/ 0 w 48"/>
                  <a:gd name="T9" fmla="*/ 48 h 168"/>
                  <a:gd name="T10" fmla="*/ 0 w 48"/>
                  <a:gd name="T11" fmla="*/ 162 h 168"/>
                  <a:gd name="T12" fmla="*/ 5 w 48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68">
                    <a:moveTo>
                      <a:pt x="5" y="168"/>
                    </a:moveTo>
                    <a:cubicBezTo>
                      <a:pt x="43" y="168"/>
                      <a:pt x="43" y="168"/>
                      <a:pt x="43" y="168"/>
                    </a:cubicBezTo>
                    <a:cubicBezTo>
                      <a:pt x="46" y="168"/>
                      <a:pt x="48" y="165"/>
                      <a:pt x="48" y="16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5"/>
                      <a:pt x="2" y="168"/>
                      <a:pt x="5" y="1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sysClr val="windowText" lastClr="000000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46" name="Freeform 232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4258721" y="2513596"/>
                <a:ext cx="125777" cy="541058"/>
              </a:xfrm>
              <a:custGeom>
                <a:avLst/>
                <a:gdLst>
                  <a:gd name="T0" fmla="*/ 29 w 49"/>
                  <a:gd name="T1" fmla="*/ 0 h 211"/>
                  <a:gd name="T2" fmla="*/ 0 w 49"/>
                  <a:gd name="T3" fmla="*/ 29 h 211"/>
                  <a:gd name="T4" fmla="*/ 0 w 49"/>
                  <a:gd name="T5" fmla="*/ 205 h 211"/>
                  <a:gd name="T6" fmla="*/ 6 w 49"/>
                  <a:gd name="T7" fmla="*/ 211 h 211"/>
                  <a:gd name="T8" fmla="*/ 43 w 49"/>
                  <a:gd name="T9" fmla="*/ 211 h 211"/>
                  <a:gd name="T10" fmla="*/ 49 w 49"/>
                  <a:gd name="T11" fmla="*/ 205 h 211"/>
                  <a:gd name="T12" fmla="*/ 49 w 49"/>
                  <a:gd name="T13" fmla="*/ 22 h 211"/>
                  <a:gd name="T14" fmla="*/ 29 w 49"/>
                  <a:gd name="T1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11">
                    <a:moveTo>
                      <a:pt x="29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08"/>
                      <a:pt x="3" y="211"/>
                      <a:pt x="6" y="211"/>
                    </a:cubicBezTo>
                    <a:cubicBezTo>
                      <a:pt x="43" y="211"/>
                      <a:pt x="43" y="211"/>
                      <a:pt x="43" y="211"/>
                    </a:cubicBezTo>
                    <a:cubicBezTo>
                      <a:pt x="46" y="211"/>
                      <a:pt x="49" y="208"/>
                      <a:pt x="49" y="205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38" y="21"/>
                      <a:pt x="29" y="1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sysClr val="windowText" lastClr="000000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47" name="Freeform 233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3546346" y="2339026"/>
                <a:ext cx="871764" cy="610452"/>
              </a:xfrm>
              <a:custGeom>
                <a:avLst/>
                <a:gdLst>
                  <a:gd name="T0" fmla="*/ 20 w 340"/>
                  <a:gd name="T1" fmla="*/ 234 h 238"/>
                  <a:gd name="T2" fmla="*/ 140 w 340"/>
                  <a:gd name="T3" fmla="*/ 113 h 238"/>
                  <a:gd name="T4" fmla="*/ 183 w 340"/>
                  <a:gd name="T5" fmla="*/ 156 h 238"/>
                  <a:gd name="T6" fmla="*/ 199 w 340"/>
                  <a:gd name="T7" fmla="*/ 156 h 238"/>
                  <a:gd name="T8" fmla="*/ 318 w 340"/>
                  <a:gd name="T9" fmla="*/ 37 h 238"/>
                  <a:gd name="T10" fmla="*/ 318 w 340"/>
                  <a:gd name="T11" fmla="*/ 64 h 238"/>
                  <a:gd name="T12" fmla="*/ 329 w 340"/>
                  <a:gd name="T13" fmla="*/ 75 h 238"/>
                  <a:gd name="T14" fmla="*/ 340 w 340"/>
                  <a:gd name="T15" fmla="*/ 64 h 238"/>
                  <a:gd name="T16" fmla="*/ 340 w 340"/>
                  <a:gd name="T17" fmla="*/ 11 h 238"/>
                  <a:gd name="T18" fmla="*/ 337 w 340"/>
                  <a:gd name="T19" fmla="*/ 3 h 238"/>
                  <a:gd name="T20" fmla="*/ 329 w 340"/>
                  <a:gd name="T21" fmla="*/ 0 h 238"/>
                  <a:gd name="T22" fmla="*/ 276 w 340"/>
                  <a:gd name="T23" fmla="*/ 0 h 238"/>
                  <a:gd name="T24" fmla="*/ 265 w 340"/>
                  <a:gd name="T25" fmla="*/ 11 h 238"/>
                  <a:gd name="T26" fmla="*/ 276 w 340"/>
                  <a:gd name="T27" fmla="*/ 22 h 238"/>
                  <a:gd name="T28" fmla="*/ 302 w 340"/>
                  <a:gd name="T29" fmla="*/ 22 h 238"/>
                  <a:gd name="T30" fmla="*/ 191 w 340"/>
                  <a:gd name="T31" fmla="*/ 133 h 238"/>
                  <a:gd name="T32" fmla="*/ 148 w 340"/>
                  <a:gd name="T33" fmla="*/ 90 h 238"/>
                  <a:gd name="T34" fmla="*/ 133 w 340"/>
                  <a:gd name="T35" fmla="*/ 90 h 238"/>
                  <a:gd name="T36" fmla="*/ 4 w 340"/>
                  <a:gd name="T37" fmla="*/ 219 h 238"/>
                  <a:gd name="T38" fmla="*/ 4 w 340"/>
                  <a:gd name="T39" fmla="*/ 234 h 238"/>
                  <a:gd name="T40" fmla="*/ 20 w 340"/>
                  <a:gd name="T41" fmla="*/ 23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0" h="238">
                    <a:moveTo>
                      <a:pt x="20" y="234"/>
                    </a:moveTo>
                    <a:cubicBezTo>
                      <a:pt x="140" y="113"/>
                      <a:pt x="140" y="113"/>
                      <a:pt x="140" y="113"/>
                    </a:cubicBezTo>
                    <a:cubicBezTo>
                      <a:pt x="183" y="156"/>
                      <a:pt x="183" y="156"/>
                      <a:pt x="183" y="156"/>
                    </a:cubicBezTo>
                    <a:cubicBezTo>
                      <a:pt x="188" y="160"/>
                      <a:pt x="195" y="160"/>
                      <a:pt x="199" y="156"/>
                    </a:cubicBezTo>
                    <a:cubicBezTo>
                      <a:pt x="318" y="37"/>
                      <a:pt x="318" y="37"/>
                      <a:pt x="318" y="37"/>
                    </a:cubicBezTo>
                    <a:cubicBezTo>
                      <a:pt x="318" y="64"/>
                      <a:pt x="318" y="64"/>
                      <a:pt x="318" y="64"/>
                    </a:cubicBezTo>
                    <a:cubicBezTo>
                      <a:pt x="318" y="70"/>
                      <a:pt x="323" y="75"/>
                      <a:pt x="329" y="75"/>
                    </a:cubicBezTo>
                    <a:cubicBezTo>
                      <a:pt x="335" y="75"/>
                      <a:pt x="340" y="70"/>
                      <a:pt x="340" y="64"/>
                    </a:cubicBezTo>
                    <a:cubicBezTo>
                      <a:pt x="340" y="11"/>
                      <a:pt x="340" y="11"/>
                      <a:pt x="340" y="11"/>
                    </a:cubicBezTo>
                    <a:cubicBezTo>
                      <a:pt x="340" y="8"/>
                      <a:pt x="339" y="5"/>
                      <a:pt x="337" y="3"/>
                    </a:cubicBezTo>
                    <a:cubicBezTo>
                      <a:pt x="335" y="1"/>
                      <a:pt x="332" y="0"/>
                      <a:pt x="329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70" y="0"/>
                      <a:pt x="265" y="4"/>
                      <a:pt x="265" y="11"/>
                    </a:cubicBezTo>
                    <a:cubicBezTo>
                      <a:pt x="265" y="17"/>
                      <a:pt x="270" y="22"/>
                      <a:pt x="276" y="22"/>
                    </a:cubicBezTo>
                    <a:cubicBezTo>
                      <a:pt x="302" y="22"/>
                      <a:pt x="302" y="22"/>
                      <a:pt x="302" y="22"/>
                    </a:cubicBezTo>
                    <a:cubicBezTo>
                      <a:pt x="191" y="133"/>
                      <a:pt x="191" y="133"/>
                      <a:pt x="191" y="133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4" y="86"/>
                      <a:pt x="137" y="86"/>
                      <a:pt x="133" y="90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0" y="223"/>
                      <a:pt x="0" y="230"/>
                      <a:pt x="4" y="234"/>
                    </a:cubicBezTo>
                    <a:cubicBezTo>
                      <a:pt x="8" y="238"/>
                      <a:pt x="15" y="238"/>
                      <a:pt x="2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sysClr val="windowText" lastClr="000000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</p:grpSp>
      </p:grpSp>
      <p:grpSp>
        <p:nvGrpSpPr>
          <p:cNvPr id="26" name="组合 162"/>
          <p:cNvGrpSpPr/>
          <p:nvPr/>
        </p:nvGrpSpPr>
        <p:grpSpPr>
          <a:xfrm>
            <a:off x="896620" y="5062220"/>
            <a:ext cx="332740" cy="337820"/>
            <a:chOff x="5181486" y="4265651"/>
            <a:chExt cx="414516" cy="414516"/>
          </a:xfrm>
        </p:grpSpPr>
        <p:sp>
          <p:nvSpPr>
            <p:cNvPr id="27" name="椭圆 26"/>
            <p:cNvSpPr/>
            <p:nvPr>
              <p:custDataLst>
                <p:tags r:id="rId23"/>
              </p:custDataLst>
            </p:nvPr>
          </p:nvSpPr>
          <p:spPr>
            <a:xfrm>
              <a:off x="5181486" y="4265651"/>
              <a:ext cx="414516" cy="414516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gradFill flip="none" rotWithShape="1">
                <a:gsLst>
                  <a:gs pos="0">
                    <a:sysClr val="window" lastClr="FFFFFF">
                      <a:lumMod val="75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25400" dir="13500000">
                <a:srgbClr val="000000">
                  <a:alpha val="43137"/>
                </a:srgbClr>
              </a:innerShdw>
            </a:effectLst>
          </p:spPr>
          <p:txBody>
            <a:bodyPr rtlCol="0" anchor="ctr"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0" kern="0" baseline="0" dirty="0">
                <a:solidFill>
                  <a:srgbClr val="FFFFFF"/>
                </a:solidFill>
                <a:latin typeface="Microsoft YaHei Regular" panose="020B0502040204020203" charset="-122"/>
                <a:ea typeface="Microsoft YaHei Regular" panose="020B0502040204020203" charset="-122"/>
              </a:endParaRPr>
            </a:p>
          </p:txBody>
        </p:sp>
        <p:grpSp>
          <p:nvGrpSpPr>
            <p:cNvPr id="28" name="组合 97"/>
            <p:cNvGrpSpPr/>
            <p:nvPr/>
          </p:nvGrpSpPr>
          <p:grpSpPr>
            <a:xfrm>
              <a:off x="5287222" y="4375239"/>
              <a:ext cx="253419" cy="172633"/>
              <a:chOff x="4895160" y="4287159"/>
              <a:chExt cx="571418" cy="389258"/>
            </a:xfrm>
            <a:solidFill>
              <a:sysClr val="window" lastClr="FFFFFF"/>
            </a:solidFill>
          </p:grpSpPr>
          <p:sp>
            <p:nvSpPr>
              <p:cNvPr id="29" name="Freeform 327"/>
              <p:cNvSpPr>
                <a:spLocks noEditPoint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895160" y="4287159"/>
                <a:ext cx="438051" cy="389258"/>
              </a:xfrm>
              <a:custGeom>
                <a:avLst/>
                <a:gdLst>
                  <a:gd name="T0" fmla="*/ 166 w 171"/>
                  <a:gd name="T1" fmla="*/ 0 h 152"/>
                  <a:gd name="T2" fmla="*/ 5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5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4 w 171"/>
                  <a:gd name="T25" fmla="*/ 19 h 152"/>
                  <a:gd name="T26" fmla="*/ 132 w 171"/>
                  <a:gd name="T27" fmla="*/ 12 h 152"/>
                  <a:gd name="T28" fmla="*/ 110 w 171"/>
                  <a:gd name="T29" fmla="*/ 12 h 152"/>
                  <a:gd name="T30" fmla="*/ 118 w 171"/>
                  <a:gd name="T31" fmla="*/ 19 h 152"/>
                  <a:gd name="T32" fmla="*/ 110 w 171"/>
                  <a:gd name="T33" fmla="*/ 26 h 152"/>
                  <a:gd name="T34" fmla="*/ 103 w 171"/>
                  <a:gd name="T35" fmla="*/ 19 h 152"/>
                  <a:gd name="T36" fmla="*/ 110 w 171"/>
                  <a:gd name="T37" fmla="*/ 12 h 152"/>
                  <a:gd name="T38" fmla="*/ 160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0 w 171"/>
                  <a:gd name="T45" fmla="*/ 38 h 152"/>
                  <a:gd name="T46" fmla="*/ 160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0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2" y="152"/>
                      <a:pt x="5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4" y="23"/>
                      <a:pt x="124" y="19"/>
                    </a:cubicBezTo>
                    <a:cubicBezTo>
                      <a:pt x="124" y="15"/>
                      <a:pt x="128" y="12"/>
                      <a:pt x="132" y="12"/>
                    </a:cubicBezTo>
                    <a:close/>
                    <a:moveTo>
                      <a:pt x="110" y="12"/>
                    </a:moveTo>
                    <a:cubicBezTo>
                      <a:pt x="114" y="12"/>
                      <a:pt x="118" y="15"/>
                      <a:pt x="118" y="19"/>
                    </a:cubicBezTo>
                    <a:cubicBezTo>
                      <a:pt x="118" y="23"/>
                      <a:pt x="114" y="26"/>
                      <a:pt x="110" y="26"/>
                    </a:cubicBezTo>
                    <a:cubicBezTo>
                      <a:pt x="106" y="26"/>
                      <a:pt x="103" y="23"/>
                      <a:pt x="103" y="19"/>
                    </a:cubicBezTo>
                    <a:cubicBezTo>
                      <a:pt x="103" y="15"/>
                      <a:pt x="106" y="12"/>
                      <a:pt x="110" y="12"/>
                    </a:cubicBezTo>
                    <a:close/>
                    <a:moveTo>
                      <a:pt x="160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0" y="38"/>
                      <a:pt x="160" y="38"/>
                      <a:pt x="160" y="38"/>
                    </a:cubicBezTo>
                    <a:lnTo>
                      <a:pt x="160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0" y="15"/>
                      <a:pt x="160" y="19"/>
                    </a:cubicBezTo>
                    <a:cubicBezTo>
                      <a:pt x="160" y="23"/>
                      <a:pt x="157" y="26"/>
                      <a:pt x="15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30" name="Rectangle 328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953712" y="4417273"/>
                <a:ext cx="315527" cy="5963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31" name="Rectangle 329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953712" y="4501847"/>
                <a:ext cx="99754" cy="1051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32" name="Rectangle 330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5071899" y="4505100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33" name="Rectangle 331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5071899" y="4548471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34" name="Rectangle 332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5071899" y="4589674"/>
                <a:ext cx="107344" cy="151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35" name="Freeform 333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5225867" y="4569073"/>
                <a:ext cx="40119" cy="41203"/>
              </a:xfrm>
              <a:custGeom>
                <a:avLst/>
                <a:gdLst>
                  <a:gd name="T0" fmla="*/ 11 w 37"/>
                  <a:gd name="T1" fmla="*/ 0 h 38"/>
                  <a:gd name="T2" fmla="*/ 11 w 37"/>
                  <a:gd name="T3" fmla="*/ 2 h 38"/>
                  <a:gd name="T4" fmla="*/ 0 w 37"/>
                  <a:gd name="T5" fmla="*/ 38 h 38"/>
                  <a:gd name="T6" fmla="*/ 35 w 37"/>
                  <a:gd name="T7" fmla="*/ 26 h 38"/>
                  <a:gd name="T8" fmla="*/ 37 w 37"/>
                  <a:gd name="T9" fmla="*/ 26 h 38"/>
                  <a:gd name="T10" fmla="*/ 11 w 37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">
                    <a:moveTo>
                      <a:pt x="11" y="0"/>
                    </a:moveTo>
                    <a:lnTo>
                      <a:pt x="11" y="2"/>
                    </a:lnTo>
                    <a:lnTo>
                      <a:pt x="0" y="38"/>
                    </a:lnTo>
                    <a:lnTo>
                      <a:pt x="35" y="26"/>
                    </a:lnTo>
                    <a:lnTo>
                      <a:pt x="37" y="26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36" name="Freeform 334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5389594" y="4366311"/>
                <a:ext cx="76984" cy="79153"/>
              </a:xfrm>
              <a:custGeom>
                <a:avLst/>
                <a:gdLst>
                  <a:gd name="T0" fmla="*/ 23 w 30"/>
                  <a:gd name="T1" fmla="*/ 31 h 31"/>
                  <a:gd name="T2" fmla="*/ 28 w 30"/>
                  <a:gd name="T3" fmla="*/ 25 h 31"/>
                  <a:gd name="T4" fmla="*/ 28 w 30"/>
                  <a:gd name="T5" fmla="*/ 18 h 31"/>
                  <a:gd name="T6" fmla="*/ 13 w 30"/>
                  <a:gd name="T7" fmla="*/ 2 h 31"/>
                  <a:gd name="T8" fmla="*/ 6 w 30"/>
                  <a:gd name="T9" fmla="*/ 2 h 31"/>
                  <a:gd name="T10" fmla="*/ 0 w 30"/>
                  <a:gd name="T11" fmla="*/ 8 h 31"/>
                  <a:gd name="T12" fmla="*/ 23 w 30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1">
                    <a:moveTo>
                      <a:pt x="23" y="31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30" y="23"/>
                      <a:pt x="30" y="20"/>
                      <a:pt x="28" y="18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8" y="0"/>
                      <a:pt x="6" y="2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23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  <p:sp>
            <p:nvSpPr>
              <p:cNvPr id="37" name="Freeform 335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5258396" y="4394503"/>
                <a:ext cx="182160" cy="182160"/>
              </a:xfrm>
              <a:custGeom>
                <a:avLst/>
                <a:gdLst>
                  <a:gd name="T0" fmla="*/ 49 w 71"/>
                  <a:gd name="T1" fmla="*/ 0 h 71"/>
                  <a:gd name="T2" fmla="*/ 48 w 71"/>
                  <a:gd name="T3" fmla="*/ 0 h 71"/>
                  <a:gd name="T4" fmla="*/ 2 w 71"/>
                  <a:gd name="T5" fmla="*/ 47 h 71"/>
                  <a:gd name="T6" fmla="*/ 2 w 71"/>
                  <a:gd name="T7" fmla="*/ 54 h 71"/>
                  <a:gd name="T8" fmla="*/ 2 w 71"/>
                  <a:gd name="T9" fmla="*/ 55 h 71"/>
                  <a:gd name="T10" fmla="*/ 8 w 71"/>
                  <a:gd name="T11" fmla="*/ 56 h 71"/>
                  <a:gd name="T12" fmla="*/ 9 w 71"/>
                  <a:gd name="T13" fmla="*/ 62 h 71"/>
                  <a:gd name="T14" fmla="*/ 9 w 71"/>
                  <a:gd name="T15" fmla="*/ 62 h 71"/>
                  <a:gd name="T16" fmla="*/ 15 w 71"/>
                  <a:gd name="T17" fmla="*/ 63 h 71"/>
                  <a:gd name="T18" fmla="*/ 16 w 71"/>
                  <a:gd name="T19" fmla="*/ 69 h 71"/>
                  <a:gd name="T20" fmla="*/ 17 w 71"/>
                  <a:gd name="T21" fmla="*/ 69 h 71"/>
                  <a:gd name="T22" fmla="*/ 24 w 71"/>
                  <a:gd name="T23" fmla="*/ 69 h 71"/>
                  <a:gd name="T24" fmla="*/ 71 w 71"/>
                  <a:gd name="T25" fmla="*/ 23 h 71"/>
                  <a:gd name="T26" fmla="*/ 71 w 71"/>
                  <a:gd name="T27" fmla="*/ 22 h 71"/>
                  <a:gd name="T28" fmla="*/ 49 w 71"/>
                  <a:gd name="T2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71">
                    <a:moveTo>
                      <a:pt x="49" y="0"/>
                    </a:moveTo>
                    <a:cubicBezTo>
                      <a:pt x="49" y="0"/>
                      <a:pt x="48" y="0"/>
                      <a:pt x="48" y="0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0" y="49"/>
                      <a:pt x="0" y="52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4" y="56"/>
                      <a:pt x="6" y="57"/>
                      <a:pt x="8" y="56"/>
                    </a:cubicBezTo>
                    <a:cubicBezTo>
                      <a:pt x="7" y="58"/>
                      <a:pt x="7" y="6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1" y="64"/>
                      <a:pt x="13" y="64"/>
                      <a:pt x="15" y="63"/>
                    </a:cubicBezTo>
                    <a:cubicBezTo>
                      <a:pt x="14" y="65"/>
                      <a:pt x="15" y="67"/>
                      <a:pt x="16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9" y="71"/>
                      <a:pt x="22" y="71"/>
                      <a:pt x="24" y="69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3"/>
                      <a:pt x="71" y="22"/>
                      <a:pt x="71" y="22"/>
                    </a:cubicBez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defTabSz="6851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0" kern="0" baseline="0" dirty="0">
                  <a:solidFill>
                    <a:prstClr val="white"/>
                  </a:solidFill>
                  <a:latin typeface="Microsoft YaHei Regular" panose="020B0502040204020203" charset="-122"/>
                  <a:ea typeface="Microsoft YaHei Regular" panose="020B0502040204020203" charset="-122"/>
                </a:endParaRPr>
              </a:p>
            </p:txBody>
          </p:sp>
        </p:grpSp>
      </p:grpSp>
      <p:grpSp>
        <p:nvGrpSpPr>
          <p:cNvPr id="106" name="组合 105"/>
          <p:cNvGrpSpPr/>
          <p:nvPr/>
        </p:nvGrpSpPr>
        <p:grpSpPr>
          <a:xfrm>
            <a:off x="6185535" y="1280795"/>
            <a:ext cx="5149785" cy="4790440"/>
            <a:chOff x="9274" y="1274"/>
            <a:chExt cx="9029" cy="8399"/>
          </a:xfrm>
        </p:grpSpPr>
        <p:sp>
          <p:nvSpPr>
            <p:cNvPr id="105" name="椭圆 104"/>
            <p:cNvSpPr/>
            <p:nvPr/>
          </p:nvSpPr>
          <p:spPr>
            <a:xfrm>
              <a:off x="9632" y="1773"/>
              <a:ext cx="8140" cy="7900"/>
            </a:xfrm>
            <a:prstGeom prst="ellipse">
              <a:avLst/>
            </a:prstGeom>
            <a:noFill/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502040204020203" charset="-122"/>
                <a:ea typeface="Microsoft YaHei Regular" panose="020B0502040204020203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12001" y="4014"/>
              <a:ext cx="3565" cy="3565"/>
            </a:xfrm>
            <a:prstGeom prst="ellipse">
              <a:avLst/>
            </a:prstGeom>
            <a:noFill/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502040204020203" charset="-122"/>
                <a:ea typeface="Microsoft YaHei Regular" panose="020B0502040204020203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10843" y="2856"/>
              <a:ext cx="5881" cy="5881"/>
            </a:xfrm>
            <a:prstGeom prst="ellipse">
              <a:avLst/>
            </a:prstGeom>
            <a:noFill/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502040204020203" charset="-122"/>
                <a:ea typeface="Microsoft YaHei Regular" panose="020B0502040204020203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13144" y="5021"/>
              <a:ext cx="1323" cy="1323"/>
            </a:xfrm>
            <a:prstGeom prst="ellipse">
              <a:avLst/>
            </a:prstGeom>
            <a:solidFill>
              <a:srgbClr val="C00000">
                <a:alpha val="95000"/>
              </a:srgb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latin typeface="微软雅黑" panose="020B0503020204020204" charset="-122"/>
                  <a:ea typeface="微软雅黑" panose="020B0503020204020204" charset="-122"/>
                </a:rPr>
                <a:t>学生成长</a:t>
              </a:r>
              <a:endParaRPr lang="zh-CN" altLang="en-US" sz="12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2017" y="3841"/>
              <a:ext cx="1127" cy="1150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14446" y="6723"/>
              <a:ext cx="1047" cy="1070"/>
            </a:xfrm>
            <a:prstGeom prst="rect">
              <a:avLst/>
            </a:prstGeom>
          </p:spPr>
        </p:pic>
        <p:pic>
          <p:nvPicPr>
            <p:cNvPr id="84" name="图片 83" descr="南京航空航天大学"/>
            <p:cNvPicPr/>
            <p:nvPr>
              <p:custDataLst>
                <p:tags r:id="rId36"/>
              </p:custDataLst>
            </p:nvPr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13860" y="3737"/>
              <a:ext cx="1111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图片 84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14971" y="5145"/>
              <a:ext cx="1147" cy="1017"/>
            </a:xfrm>
            <a:prstGeom prst="rect">
              <a:avLst/>
            </a:prstGeom>
          </p:spPr>
        </p:pic>
        <p:pic>
          <p:nvPicPr>
            <p:cNvPr id="86" name="图片 85" descr="福州大学"/>
            <p:cNvPicPr/>
            <p:nvPr>
              <p:custDataLst>
                <p:tags r:id="rId40"/>
              </p:custDataLst>
            </p:nvPr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11519" y="5496"/>
              <a:ext cx="1079" cy="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图片 87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/>
            <a:stretch>
              <a:fillRect/>
            </a:stretch>
          </p:blipFill>
          <p:spPr>
            <a:xfrm>
              <a:off x="12748" y="6835"/>
              <a:ext cx="1214" cy="1151"/>
            </a:xfrm>
            <a:prstGeom prst="rect">
              <a:avLst/>
            </a:prstGeom>
          </p:spPr>
        </p:pic>
        <p:pic>
          <p:nvPicPr>
            <p:cNvPr id="89" name="图片 88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>
              <a:off x="10023" y="5557"/>
              <a:ext cx="1171" cy="1066"/>
            </a:xfrm>
            <a:prstGeom prst="rect">
              <a:avLst/>
            </a:prstGeom>
          </p:spPr>
        </p:pic>
        <p:pic>
          <p:nvPicPr>
            <p:cNvPr id="90" name="图片 89" descr="浙江工业大学"/>
            <p:cNvPicPr/>
            <p:nvPr>
              <p:custDataLst>
                <p:tags r:id="rId46"/>
              </p:custDataLst>
            </p:nvPr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10842" y="3213"/>
              <a:ext cx="998" cy="1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图片 90" descr="江苏大学"/>
            <p:cNvPicPr/>
            <p:nvPr>
              <p:custDataLst>
                <p:tags r:id="rId48"/>
              </p:custDataLst>
            </p:nvPr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12957" y="2114"/>
              <a:ext cx="1071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图片 93" descr="5769c73da0034a70a8c8546780984dd2"/>
            <p:cNvPicPr>
              <a:picLocks noChangeAspect="1"/>
            </p:cNvPicPr>
            <p:nvPr>
              <p:custDataLst>
                <p:tags r:id="rId50"/>
              </p:custDataLst>
            </p:nvPr>
          </p:nvPicPr>
          <p:blipFill>
            <a:blip r:embed="rId51"/>
            <a:stretch>
              <a:fillRect/>
            </a:stretch>
          </p:blipFill>
          <p:spPr>
            <a:xfrm>
              <a:off x="14971" y="2633"/>
              <a:ext cx="1016" cy="1016"/>
            </a:xfrm>
            <a:prstGeom prst="rect">
              <a:avLst/>
            </a:prstGeom>
          </p:spPr>
        </p:pic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16238" y="4437"/>
              <a:ext cx="1081" cy="1120"/>
            </a:xfrm>
            <a:prstGeom prst="rect">
              <a:avLst/>
            </a:prstGeom>
          </p:spPr>
        </p:pic>
        <p:pic>
          <p:nvPicPr>
            <p:cNvPr id="96" name="图片 95" descr="中南民族大学"/>
            <p:cNvPicPr/>
            <p:nvPr>
              <p:custDataLst>
                <p:tags r:id="rId53"/>
              </p:custDataLst>
            </p:nvPr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15974" y="6494"/>
              <a:ext cx="1164" cy="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图片 96" descr="湖北工业大学"/>
            <p:cNvPicPr/>
            <p:nvPr>
              <p:custDataLst>
                <p:tags r:id="rId55"/>
              </p:custDataLst>
            </p:nvPr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14028" y="8202"/>
              <a:ext cx="1080" cy="1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图片 97"/>
            <p:cNvPicPr>
              <a:picLocks noChangeAspect="1"/>
            </p:cNvPicPr>
            <p:nvPr>
              <p:custDataLst>
                <p:tags r:id="rId57"/>
              </p:custDataLst>
            </p:nvPr>
          </p:nvPicPr>
          <p:blipFill>
            <a:blip r:embed="rId58"/>
            <a:stretch>
              <a:fillRect/>
            </a:stretch>
          </p:blipFill>
          <p:spPr>
            <a:xfrm>
              <a:off x="11404" y="7554"/>
              <a:ext cx="1194" cy="1121"/>
            </a:xfrm>
            <a:prstGeom prst="rect">
              <a:avLst/>
            </a:prstGeom>
          </p:spPr>
        </p:pic>
        <p:pic>
          <p:nvPicPr>
            <p:cNvPr id="99" name="图片 98" descr="浙江师范大学行知学院"/>
            <p:cNvPicPr/>
            <p:nvPr>
              <p:custDataLst>
                <p:tags r:id="rId59"/>
              </p:custDataLst>
            </p:nvPr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9274" y="3955"/>
              <a:ext cx="1147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图片 99"/>
            <p:cNvPicPr>
              <a:picLocks noChangeAspect="1"/>
            </p:cNvPicPr>
            <p:nvPr>
              <p:custDataLst>
                <p:tags r:id="rId61"/>
              </p:custDataLst>
            </p:nvPr>
          </p:nvPicPr>
          <p:blipFill>
            <a:blip r:embed="rId62"/>
            <a:stretch>
              <a:fillRect/>
            </a:stretch>
          </p:blipFill>
          <p:spPr>
            <a:xfrm>
              <a:off x="11551" y="1361"/>
              <a:ext cx="1047" cy="1010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>
              <p:custDataLst>
                <p:tags r:id="rId63"/>
              </p:custDataLst>
            </p:nvPr>
          </p:nvPicPr>
          <p:blipFill>
            <a:blip r:embed="rId64"/>
            <a:stretch>
              <a:fillRect/>
            </a:stretch>
          </p:blipFill>
          <p:spPr>
            <a:xfrm>
              <a:off x="14320" y="1274"/>
              <a:ext cx="1072" cy="973"/>
            </a:xfrm>
            <a:prstGeom prst="rect">
              <a:avLst/>
            </a:prstGeom>
          </p:spPr>
        </p:pic>
        <p:pic>
          <p:nvPicPr>
            <p:cNvPr id="102" name="图片 101"/>
            <p:cNvPicPr>
              <a:picLocks noChangeAspect="1"/>
            </p:cNvPicPr>
            <p:nvPr>
              <p:custDataLst>
                <p:tags r:id="rId65"/>
              </p:custDataLst>
            </p:nvPr>
          </p:nvPicPr>
          <p:blipFill>
            <a:blip r:embed="rId66"/>
            <a:stretch>
              <a:fillRect/>
            </a:stretch>
          </p:blipFill>
          <p:spPr>
            <a:xfrm>
              <a:off x="16546" y="2834"/>
              <a:ext cx="1226" cy="1121"/>
            </a:xfrm>
            <a:prstGeom prst="rect">
              <a:avLst/>
            </a:prstGeom>
          </p:spPr>
        </p:pic>
        <p:pic>
          <p:nvPicPr>
            <p:cNvPr id="103" name="图片 102"/>
            <p:cNvPicPr>
              <a:picLocks noChangeAspect="1"/>
            </p:cNvPicPr>
            <p:nvPr>
              <p:custDataLst>
                <p:tags r:id="rId67"/>
              </p:custDataLst>
            </p:nvPr>
          </p:nvPicPr>
          <p:blipFill>
            <a:blip r:embed="rId68"/>
            <a:stretch>
              <a:fillRect/>
            </a:stretch>
          </p:blipFill>
          <p:spPr>
            <a:xfrm>
              <a:off x="17138" y="5567"/>
              <a:ext cx="1165" cy="1094"/>
            </a:xfrm>
            <a:prstGeom prst="rect">
              <a:avLst/>
            </a:prstGeom>
          </p:spPr>
        </p:pic>
        <p:pic>
          <p:nvPicPr>
            <p:cNvPr id="104" name="图片 103"/>
            <p:cNvPicPr>
              <a:picLocks noChangeAspect="1"/>
            </p:cNvPicPr>
            <p:nvPr>
              <p:custDataLst>
                <p:tags r:id="rId69"/>
              </p:custDataLst>
            </p:nvPr>
          </p:nvPicPr>
          <p:blipFill>
            <a:blip r:embed="rId70"/>
            <a:stretch>
              <a:fillRect/>
            </a:stretch>
          </p:blipFill>
          <p:spPr>
            <a:xfrm>
              <a:off x="9632" y="7459"/>
              <a:ext cx="1119" cy="1017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189220" y="62623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p>
            <a:pPr lvl="0" algn="l"/>
            <a:r>
              <a:rPr lang="en-US" altLang="zh-CN" b="1">
                <a:solidFill>
                  <a:schemeClr val="tx2">
                    <a:lumMod val="50000"/>
                  </a:schemeClr>
                </a:solidFill>
                <a:latin typeface="Lucida Grande Regular" panose="020B0600040502020204" charset="0"/>
                <a:ea typeface="Songti SC Regular" panose="02010800040101010101" charset="-122"/>
                <a:cs typeface="Lucida Grande Regular" panose="020B0600040502020204" charset="0"/>
                <a:sym typeface="+mn-ea"/>
              </a:rPr>
              <a:t> </a:t>
            </a:r>
            <a:r>
              <a:rPr lang="zh-CN" altLang="en-US" b="1">
                <a:solidFill>
                  <a:schemeClr val="tx2">
                    <a:lumMod val="50000"/>
                  </a:schemeClr>
                </a:solidFill>
                <a:latin typeface="Lucida Grande Regular" panose="020B0600040502020204" charset="0"/>
                <a:ea typeface="Songti SC Regular" panose="02010800040101010101" charset="-122"/>
                <a:cs typeface="Lucida Grande Regular" panose="020B0600040502020204" charset="0"/>
                <a:sym typeface="+mn-ea"/>
              </a:rPr>
              <a:t>公司</a:t>
            </a:r>
            <a:r>
              <a:rPr lang="zh-CN" altLang="en-US" b="1">
                <a:solidFill>
                  <a:schemeClr val="tx2">
                    <a:lumMod val="50000"/>
                  </a:schemeClr>
                </a:solidFill>
                <a:latin typeface="Lucida Grande Regular" panose="020B0600040502020204" charset="0"/>
                <a:ea typeface="Songti SC Regular" panose="02010800040101010101" charset="-122"/>
                <a:cs typeface="Lucida Grande Regular" panose="020B0600040502020204" charset="0"/>
                <a:sym typeface="+mn-ea"/>
              </a:rPr>
              <a:t>介绍</a:t>
            </a:r>
            <a:endParaRPr lang="zh-CN" altLang="en-US" b="1">
              <a:solidFill>
                <a:schemeClr val="tx2">
                  <a:lumMod val="50000"/>
                </a:schemeClr>
              </a:solidFill>
              <a:latin typeface="Lucida Grande Regular" panose="020B0600040502020204" charset="0"/>
              <a:ea typeface="Songti SC Regular" panose="02010800040101010101" charset="-122"/>
              <a:cs typeface="Lucida Grande Regular" panose="020B0600040502020204" charset="0"/>
              <a:sym typeface="+mn-ea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23900" y="-43180"/>
            <a:ext cx="303720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02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平台构建</a:t>
            </a:r>
            <a:endParaRPr lang="zh-CN" altLang="en-US" sz="3600" b="1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1434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solidFill>
                  <a:srgbClr val="C7161C"/>
                </a:solidFill>
                <a:latin typeface="Arial" panose="020B0604020202020204" pitchFamily="34" charset="0"/>
                <a:ea typeface="汉仪君黑-75简" panose="00020600040101010101" charset="-122"/>
                <a:sym typeface="+mn-ea"/>
              </a:rPr>
              <a:t>02  </a:t>
            </a:r>
            <a:r>
              <a:rPr lang="zh-CN" altLang="en-US" sz="4000" b="1">
                <a:solidFill>
                  <a:srgbClr val="C7161C"/>
                </a:solidFill>
                <a:latin typeface="Arial" panose="020B0604020202020204" pitchFamily="34" charset="0"/>
                <a:ea typeface="汉仪君黑-75简" panose="00020600040101010101" charset="-122"/>
                <a:sym typeface="+mn-ea"/>
              </a:rPr>
              <a:t>平台</a:t>
            </a:r>
            <a:r>
              <a:rPr lang="zh-CN" altLang="en-US" sz="4000" b="1">
                <a:solidFill>
                  <a:srgbClr val="C7161C"/>
                </a:solidFill>
                <a:latin typeface="Arial" panose="020B0604020202020204" pitchFamily="34" charset="0"/>
                <a:ea typeface="汉仪君黑-75简" panose="00020600040101010101" charset="-122"/>
                <a:sym typeface="+mn-ea"/>
              </a:rPr>
              <a:t>构建</a:t>
            </a:r>
            <a:endParaRPr lang="zh-CN" altLang="en-US" sz="4000" b="1">
              <a:solidFill>
                <a:srgbClr val="C7161C"/>
              </a:solidFill>
              <a:latin typeface="Arial" panose="020B0604020202020204" pitchFamily="34" charset="0"/>
              <a:ea typeface="汉仪君黑-75简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129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129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TEMPLATE_THUMBS_INDEX" val="1、9、12、13、15、19、24、28"/>
  <p:tag name="KSO_WM_TEMPLATE_CATEGORY" val="custom"/>
  <p:tag name="KSO_WM_TEMPLATE_INDEX" val="129"/>
  <p:tag name="KSO_WM_TAG_VERSION" val="1.0"/>
  <p:tag name="KSO_WM_BEAUTIFY_FLAG" val="#wm#"/>
  <p:tag name="KSO_WM_TEMPLATE_SUBCATEGORY" val="0"/>
  <p:tag name="KSO_WM_TEMPLATE_MASTER_TYPE" val="1"/>
  <p:tag name="KSO_WM_TEMPLATE_COLOR_TYPE" val="0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20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1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1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2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129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129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TEMPLATE_THUMBS_INDEX" val="1、9、12、13、15、19、24、28"/>
  <p:tag name="KSO_WM_TEMPLATE_CATEGORY" val="custom"/>
  <p:tag name="KSO_WM_TEMPLATE_INDEX" val="129"/>
  <p:tag name="KSO_WM_TAG_VERSION" val="1.0"/>
  <p:tag name="KSO_WM_BEAUTIFY_FLAG" val="#wm#"/>
  <p:tag name="KSO_WM_TEMPLATE_SUBCATEGORY" val="0"/>
  <p:tag name="KSO_WM_TEMPLATE_MASTER_TYPE" val="1"/>
  <p:tag name="KSO_WM_TEMPLATE_COLOR_TYPE" val="0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0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0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31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1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1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1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16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317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318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319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21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22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23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24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325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26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27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28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29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31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32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33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34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6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37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3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9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3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4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4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4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4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4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9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51.xml><?xml version="1.0" encoding="utf-8"?>
<p:tagLst xmlns:p="http://schemas.openxmlformats.org/presentationml/2006/main">
  <p:tag name="KSO_WM_BEAUTIFY_FLAG" val=""/>
  <p:tag name="KSO_WM_UNIT_LINE_FORE_SCHEMECOLOR_INDEX_BRIGHTNESS" val="-0.15"/>
  <p:tag name="KSO_WM_UNIT_LINE_FORE_SCHEMECOLOR_INDEX" val="14"/>
  <p:tag name="KSO_WM_UNIT_LINE_FILL_TYPE" val="2"/>
</p:tagLst>
</file>

<file path=ppt/tags/tag352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35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4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55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5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8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59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6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2.xml><?xml version="1.0" encoding="utf-8"?>
<p:tagLst xmlns:p="http://schemas.openxmlformats.org/presentationml/2006/main">
  <p:tag name="KSO_WM_BEAUTIFY_FLAG" val=""/>
  <p:tag name="KSO_WM_UNIT_LINE_FORE_SCHEMECOLOR_INDEX_BRIGHTNESS" val="-0.05"/>
  <p:tag name="KSO_WM_UNIT_LINE_FORE_SCHEMECOLOR_INDEX" val="14"/>
  <p:tag name="KSO_WM_UNIT_LINE_FILL_TYPE" val="2"/>
</p:tagLst>
</file>

<file path=ppt/tags/tag363.xml><?xml version="1.0" encoding="utf-8"?>
<p:tagLst xmlns:p="http://schemas.openxmlformats.org/presentationml/2006/main">
  <p:tag name="KSO_WM_UNIT_PLACING_PICTURE_USER_VIEWPORT" val="{&quot;height&quot;:4247,&quot;width&quot;:8264}"/>
  <p:tag name="KSO_WM_BEAUTIFY_FLAG" val=""/>
  <p:tag name="KSO_WM_UNIT_LINE_FORE_SCHEMECOLOR_INDEX_BRIGHTNESS" val="-0.05"/>
  <p:tag name="KSO_WM_UNIT_LINE_FORE_SCHEMECOLOR_INDEX" val="14"/>
  <p:tag name="KSO_WM_UNIT_LINE_FILL_TYPE" val="2"/>
</p:tagLst>
</file>

<file path=ppt/tags/tag36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5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66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67.xml><?xml version="1.0" encoding="utf-8"?>
<p:tagLst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368.xml><?xml version="1.0" encoding="utf-8"?>
<p:tagLst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369.xml><?xml version="1.0" encoding="utf-8"?>
<p:tagLst xmlns:p="http://schemas.openxmlformats.org/presentationml/2006/main">
  <p:tag name="KSO_WM_BEAUTIFY_FLAG" val=""/>
  <p:tag name="KSO_WM_UNIT_LINE_FORE_SCHEMECOLOR_INDEX_BRIGHTNESS" val="-0.15"/>
  <p:tag name="KSO_WM_UNIT_LINE_FORE_SCHEMECOLOR_INDEX" val="14"/>
  <p:tag name="KSO_WM_UNIT_LINE_FILL_TYPE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71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72.xml><?xml version="1.0" encoding="utf-8"?>
<p:tagLst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373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7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75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37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7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78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7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</p:tagLst>
</file>

<file path=ppt/tags/tag381.xml><?xml version="1.0" encoding="utf-8"?>
<p:tagLst xmlns:p="http://schemas.openxmlformats.org/presentationml/2006/main">
  <p:tag name="KSO_WM_UNIT_LINE_FORE_SCHEMECOLOR_INDEX_BRIGHTNESS" val="-0.15"/>
  <p:tag name="KSO_WM_UNIT_LINE_FORE_SCHEMECOLOR_INDEX" val="14"/>
  <p:tag name="KSO_WM_UNIT_LINE_FILL_TYPE" val="2"/>
</p:tagLst>
</file>

<file path=ppt/tags/tag382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383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84.xml><?xml version="1.0" encoding="utf-8"?>
<p:tagLst xmlns:p="http://schemas.openxmlformats.org/presentationml/2006/main">
  <p:tag name="KSO_WM_UNIT_FILL_FORE_SCHEMECOLOR_INDEX_BRIGHTNESS" val="0"/>
  <p:tag name="KSO_WM_UNIT_FILL_FORE_SCHEMECOLOR_INDEX" val="16"/>
  <p:tag name="KSO_WM_UNIT_FILL_TYPE" val="1"/>
</p:tagLst>
</file>

<file path=ppt/tags/tag38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86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87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8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89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9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2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93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9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5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396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commondata" val="eyJoZGlkIjoiYTlhYTZjNTU1ZWZiY2MyYmE0NWFjNTFiZDJhMWMyMGI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9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DEDFE0"/>
      </a:dk2>
      <a:lt2>
        <a:srgbClr val="FFFFFF"/>
      </a:lt2>
      <a:accent1>
        <a:srgbClr val="B72D1F"/>
      </a:accent1>
      <a:accent2>
        <a:srgbClr val="C14320"/>
      </a:accent2>
      <a:accent3>
        <a:srgbClr val="CB5922"/>
      </a:accent3>
      <a:accent4>
        <a:srgbClr val="D66F23"/>
      </a:accent4>
      <a:accent5>
        <a:srgbClr val="E08525"/>
      </a:accent5>
      <a:accent6>
        <a:srgbClr val="EA9B26"/>
      </a:accent6>
      <a:hlink>
        <a:srgbClr val="00B0F0"/>
      </a:hlink>
      <a:folHlink>
        <a:srgbClr val="AFB2B4"/>
      </a:folHlink>
    </a:clrScheme>
    <a:fontScheme name="自定义 3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DEDFE0"/>
      </a:dk2>
      <a:lt2>
        <a:srgbClr val="FFFFFF"/>
      </a:lt2>
      <a:accent1>
        <a:srgbClr val="B72D1F"/>
      </a:accent1>
      <a:accent2>
        <a:srgbClr val="C14320"/>
      </a:accent2>
      <a:accent3>
        <a:srgbClr val="CB5922"/>
      </a:accent3>
      <a:accent4>
        <a:srgbClr val="D66F23"/>
      </a:accent4>
      <a:accent5>
        <a:srgbClr val="E08525"/>
      </a:accent5>
      <a:accent6>
        <a:srgbClr val="EA9B26"/>
      </a:accent6>
      <a:hlink>
        <a:srgbClr val="00B0F0"/>
      </a:hlink>
      <a:folHlink>
        <a:srgbClr val="AFB2B4"/>
      </a:folHlink>
    </a:clrScheme>
    <a:fontScheme name="自定义 3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1478</Words>
  <Application>WPS 演示</Application>
  <PresentationFormat>宽屏</PresentationFormat>
  <Paragraphs>240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28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Calibri</vt:lpstr>
      <vt:lpstr>Montserrat Light</vt:lpstr>
      <vt:lpstr>字魂105号-简雅黑</vt:lpstr>
      <vt:lpstr>Calibri</vt:lpstr>
      <vt:lpstr>Arial</vt:lpstr>
      <vt:lpstr>汉仪君黑-75简</vt:lpstr>
      <vt:lpstr>汉仪君黑-55W</vt:lpstr>
      <vt:lpstr>DIN Alternate</vt:lpstr>
      <vt:lpstr>Microsoft YaHei Regular</vt:lpstr>
      <vt:lpstr>Lucida Grande Regular</vt:lpstr>
      <vt:lpstr>Songti SC Regular</vt:lpstr>
      <vt:lpstr>黑体</vt:lpstr>
      <vt:lpstr>Noto Serif CJK SC</vt:lpstr>
      <vt:lpstr>Lantinghei SC Extralight</vt:lpstr>
      <vt:lpstr>Arial Unicode MS</vt:lpstr>
      <vt:lpstr>等线 Light</vt:lpstr>
      <vt:lpstr>等线</vt:lpstr>
      <vt:lpstr>汉仪秀英</vt:lpstr>
      <vt:lpstr>HanWangCC02</vt:lpstr>
      <vt:lpstr>Segoe Print</vt:lpstr>
      <vt:lpstr>Office 主题​​</vt:lpstr>
      <vt:lpstr>1_Office 主题</vt:lpstr>
      <vt:lpstr>Office theme</vt:lpstr>
      <vt:lpstr>2_Office 主题</vt:lpstr>
      <vt:lpstr>PowerPoint 演示文稿</vt:lpstr>
      <vt:lpstr>PowerPoint 演示文稿</vt:lpstr>
      <vt:lpstr>PowerPoint 演示文稿</vt:lpstr>
      <vt:lpstr>公司介绍</vt:lpstr>
      <vt:lpstr>公司介绍——国家级</vt:lpstr>
      <vt:lpstr>公司介绍——国家级</vt:lpstr>
      <vt:lpstr>公司介绍-省级</vt:lpstr>
      <vt:lpstr> 公司介绍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53468</dc:creator>
  <cp:lastModifiedBy>键盘男孩</cp:lastModifiedBy>
  <cp:revision>709</cp:revision>
  <dcterms:created xsi:type="dcterms:W3CDTF">2026-07-03T03:04:00Z</dcterms:created>
  <dcterms:modified xsi:type="dcterms:W3CDTF">2026-07-13T08:31:22Z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B62EA97E9DA06D82BF26476A22978180_43</vt:lpwstr>
  </property>
</Properties>
</file>